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458725-2C4A-4C22-8E6D-15D314D9D1AE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7E7D74-9885-4D89-956A-D4B9C73C97F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84023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40344B4-DA68-4847-9409-4CBCEC38297E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3EA86BFF-8E70-451A-9ECB-E84CB5A6C471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443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96A77C-0F2E-4C6A-9125-6C1B7D4EF5D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59710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ABA704-3A28-446B-B149-9ABF4154226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56645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221C09-F973-4F1F-96DD-15C74A7605E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80265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AFADA1-5DEB-40D5-B9F1-E192956DEDD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39462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1FCF4C-2E27-4592-BEA9-6300E8DA35F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10663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053300-3B8D-4736-9C37-E67DA165F9F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46860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458878-7AEC-4D80-BA2B-84DB0B64F43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84628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BD6F5A-1A45-4655-BB47-BE865395CAD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45443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23738C-1FD1-411C-A8AA-0DE18DFE4D8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69687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322845-D3DA-4019-B61F-10302FEE6BF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22161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40AB9F-18C8-4C2C-BE08-5B388992B0B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05793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32B9FECF-5E2C-4548-B020-F507EC0183E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1537003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2"/>
            <a:ext cx="9144000" cy="5229225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La tua fedeltà è grande,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la tua fedeltà è incomparabile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Nessuno è come Te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nostro Signor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Grande è la tua fedeltà</a:t>
            </a: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348040" y="0"/>
            <a:ext cx="2339975" cy="476250"/>
          </a:xfrm>
        </p:spPr>
        <p:txBody>
          <a:bodyPr vert="horz" wrap="square" lIns="0" tIns="23994" rIns="0" bIns="0" numCol="1" anchor="ctr" anchorCtr="0" compatLnSpc="1">
            <a:prstTxWarp prst="textNoShape">
              <a:avLst/>
            </a:prstTxWarp>
          </a:bodyPr>
          <a:lstStyle/>
          <a:p>
            <a:pPr defTabSz="449263"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800" b="1" i="1" dirty="0">
                <a:solidFill>
                  <a:schemeClr val="tx1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La tua fedeltà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4211638" y="6237288"/>
            <a:ext cx="704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b="1">
                <a:solidFill>
                  <a:srgbClr val="F8F8F8"/>
                </a:solidFill>
                <a:latin typeface="Arial" panose="020B0604020202020204" pitchFamily="34" charset="0"/>
                <a:ea typeface="Arial Unicode MS" pitchFamily="34" charset="-128"/>
                <a:cs typeface="Arial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298130480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</Words>
  <Application>Microsoft Office PowerPoint</Application>
  <PresentationFormat>Presentazione su schermo (4:3)</PresentationFormat>
  <Paragraphs>9</Paragraphs>
  <Slides>1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7" baseType="lpstr">
      <vt:lpstr>Arial</vt:lpstr>
      <vt:lpstr>Arial Unicode MS</vt:lpstr>
      <vt:lpstr>Bookman Old Style</vt:lpstr>
      <vt:lpstr>Calibri</vt:lpstr>
      <vt:lpstr>Times New Roman</vt:lpstr>
      <vt:lpstr>1_Tema di Office</vt:lpstr>
      <vt:lpstr>La tua fedeltà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tua fedeltà</dc:title>
  <dc:creator>terry</dc:creator>
  <cp:lastModifiedBy>MSofficepro2929</cp:lastModifiedBy>
  <cp:revision>3</cp:revision>
  <dcterms:created xsi:type="dcterms:W3CDTF">2017-07-27T08:21:12Z</dcterms:created>
  <dcterms:modified xsi:type="dcterms:W3CDTF">2018-10-16T09:47:38Z</dcterms:modified>
</cp:coreProperties>
</file>