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005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4205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38578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87808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8131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3791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83574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89923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975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7587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28233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5478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924681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Il tempio santo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Con tutto il cuor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io vengo a Te oh Eterno Dio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Nel nome santo di Gesù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Cristo il Signor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Per donar veramente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soltanto a Te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Tutto quanto fa parte di me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73535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12526" y="692696"/>
            <a:ext cx="9144000" cy="3785634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Il tempio santo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voglio essere 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Sentirmi ripieno di Te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Morire davvero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al mondo che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Lontano mi porta da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143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836712"/>
            <a:ext cx="9144000" cy="4339631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Col sangue del figliuolo tuo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cancella Tu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Tutto ciò che mi separa da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Il peccato che 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Non sopporto più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Sono pronto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Mi pento oh Signor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59736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16718" y="620688"/>
            <a:ext cx="9144000" cy="4524297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Il tempio santo di Dio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voglio essere 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Sentirmi ripieno di Te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Morire davvero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al mondo che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Lontano mi porta da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404704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3770" y="15280"/>
            <a:ext cx="9144000" cy="5909292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3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Voglio veder la Gloria tua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lassù nel ciel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V</a:t>
            </a:r>
            <a:r>
              <a:rPr kumimoji="0" lang="it-IT" altLang="it-IT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oglio</a:t>
            </a: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 sentir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la tua presenza dentro me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Parlarti, ascoltarti, seguirti ancor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Risplender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di luce e d'amor</a:t>
            </a:r>
          </a:p>
          <a:p>
            <a:pPr marL="0" marR="0" lvl="0" indent="0" algn="ctr" defTabSz="449263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9834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529630"/>
            <a:ext cx="9144000" cy="5262961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Il tempio santo di Dio voglio essere 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Sentirmi ripieno di Te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Morire davvero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al mondo che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Lontano mi porta da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3832989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157</Words>
  <Application>Microsoft Office PowerPoint</Application>
  <PresentationFormat>Presentazione su schermo (4:3)</PresentationFormat>
  <Paragraphs>44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14</cp:revision>
  <dcterms:created xsi:type="dcterms:W3CDTF">2016-04-12T12:17:05Z</dcterms:created>
  <dcterms:modified xsi:type="dcterms:W3CDTF">2019-09-19T14:09:57Z</dcterms:modified>
</cp:coreProperties>
</file>