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9" r:id="rId4"/>
    <p:sldId id="262" r:id="rId5"/>
    <p:sldId id="263" r:id="rId6"/>
    <p:sldId id="260" r:id="rId7"/>
    <p:sldId id="261" r:id="rId8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827" autoAdjust="0"/>
    <p:restoredTop sz="94660"/>
  </p:normalViewPr>
  <p:slideViewPr>
    <p:cSldViewPr snapToGrid="0">
      <p:cViewPr varScale="1">
        <p:scale>
          <a:sx n="58" d="100"/>
          <a:sy n="58" d="100"/>
        </p:scale>
        <p:origin x="84" y="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0722F18-B490-4A23-9D67-F63D428A7D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B88CC6B1-385C-4E6B-8512-01F53B01FD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C0A76D1-6B75-42C4-8655-BB71987EAA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C4CAB-30B6-4F8B-9C16-9E03DD278C3E}" type="datetimeFigureOut">
              <a:rPr lang="it-IT" smtClean="0"/>
              <a:t>30/10/2018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51441C4-9F1F-4198-9598-0E771FE65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229819F-AD4C-4EBB-A920-8437AA399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6ABE2-8F64-4C66-9A96-BFE00BD85F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76253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23B6853-DB2A-49C8-BE03-9A8A35DDB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8903A05-0FA4-416D-A6D5-E19BED3C8A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C444546-3252-408D-9BEE-B6305D54AB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C4CAB-30B6-4F8B-9C16-9E03DD278C3E}" type="datetimeFigureOut">
              <a:rPr lang="it-IT" smtClean="0"/>
              <a:t>30/10/2018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067C7F58-6CD5-4712-AB15-CE750AB8C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B267A37-199B-4CB9-8ED3-7EAC43956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6ABE2-8F64-4C66-9A96-BFE00BD85F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39684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08186AF-BE6D-4372-AB91-BCC69807C4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E4F9744-610C-4EA8-A0D0-B88E7A3638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432EEFC-66F1-491D-B45A-D0F47DBCB0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C4CAB-30B6-4F8B-9C16-9E03DD278C3E}" type="datetimeFigureOut">
              <a:rPr lang="it-IT" smtClean="0"/>
              <a:t>30/10/2018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494CD839-80BE-405B-A4A9-253478A57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734C4020-DD93-4D8C-B069-32FFD9CC1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6ABE2-8F64-4C66-9A96-BFE00BD85F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28724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40C2514-A434-41D7-B992-633AD5F14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B783011-03F2-4228-967B-127EC703BC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043224A5-F618-4CDB-B92F-8BB861DB5D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D5C403EC-0CC4-49EF-B9C3-2E98657E1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C4CAB-30B6-4F8B-9C16-9E03DD278C3E}" type="datetimeFigureOut">
              <a:rPr lang="it-IT" smtClean="0"/>
              <a:t>30/10/2018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3B18A504-75DA-460F-9CB9-31E69BE16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F9F874D7-2F1C-47AC-85AC-121A669FFD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6ABE2-8F64-4C66-9A96-BFE00BD85F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45104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9BBB233-FE90-4403-A6E9-D3FB3EE93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84A3F918-623B-4C02-840C-CCD52E3689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5616ABFF-F485-46AC-92C9-27738D58C5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4F49B252-3857-4F81-A18D-5853C39B56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475DA451-3BBC-4918-9FFD-2D7D438AC1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73779007-E756-4677-A2EA-56D710FD7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C4CAB-30B6-4F8B-9C16-9E03DD278C3E}" type="datetimeFigureOut">
              <a:rPr lang="it-IT" smtClean="0"/>
              <a:t>30/10/2018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90C30115-D777-4CBE-882B-08571B9C79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CEF3DE66-97EA-4495-ACF2-AB858E4812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6ABE2-8F64-4C66-9A96-BFE00BD85F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56663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0F60BEB-B857-41D8-89F2-390BAC7DA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ECFB819F-A693-4E32-AB01-9DCA705AF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C4CAB-30B6-4F8B-9C16-9E03DD278C3E}" type="datetimeFigureOut">
              <a:rPr lang="it-IT" smtClean="0"/>
              <a:t>30/10/2018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AE803E2D-5D05-4F9E-B52E-484D9BB0E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DB6125FB-FFCD-4F54-B802-BBC3B59DF2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6ABE2-8F64-4C66-9A96-BFE00BD85F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52623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475B2472-BE76-4AAC-94DE-D09DA92BEA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C4CAB-30B6-4F8B-9C16-9E03DD278C3E}" type="datetimeFigureOut">
              <a:rPr lang="it-IT" smtClean="0"/>
              <a:t>30/10/2018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CCBAB64A-89F5-4826-B1C0-375762CA1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EB4E0FA-8024-4942-B7A8-FD2244481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6ABE2-8F64-4C66-9A96-BFE00BD85F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21920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54FCB82-F39A-4933-A1CF-3F33205F4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B9CC4AC-9800-49E1-BDEC-9CB09E684C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ED9BB9A3-2971-49D5-823C-C84CBBB648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3433E230-76BB-4088-BEBC-C2B889C96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C4CAB-30B6-4F8B-9C16-9E03DD278C3E}" type="datetimeFigureOut">
              <a:rPr lang="it-IT" smtClean="0"/>
              <a:t>30/10/2018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AA99A42B-30AC-4256-977A-12DA6DA6FA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B4D7F3E8-2483-489A-A400-E2AD04CDC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6ABE2-8F64-4C66-9A96-BFE00BD85F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79976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7F0DF0C-FEF4-4D2D-A74A-8AA21E2850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055CBA44-C102-4EEA-997C-29880674AD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4B4B07D9-3330-4972-B684-4F856B130E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5632EF68-294B-4427-B02B-E4FF183A9F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C4CAB-30B6-4F8B-9C16-9E03DD278C3E}" type="datetimeFigureOut">
              <a:rPr lang="it-IT" smtClean="0"/>
              <a:t>30/10/2018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B5B2B1AC-9C29-4EDF-8075-24E935D25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68CEFD35-7DBE-4844-A44D-59CFE37FD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6ABE2-8F64-4C66-9A96-BFE00BD85F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53800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4165F0E-E214-46FF-B481-60AD0C5F9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685533F9-B7BC-4FDB-9B93-4D4B7A1C38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1C963071-A7DE-4F40-90EF-1BD652990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C4CAB-30B6-4F8B-9C16-9E03DD278C3E}" type="datetimeFigureOut">
              <a:rPr lang="it-IT" smtClean="0"/>
              <a:t>30/10/2018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3A322554-1794-4426-965D-FB0E4DD12E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C19B94E-A68C-463C-9F26-F59E3C4B1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6ABE2-8F64-4C66-9A96-BFE00BD85F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99975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C6BF747D-9AFE-41BD-93A1-282B260E58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AAB5015C-99B2-4D17-8B77-463B50213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3B66F96B-8B4F-4193-80E9-7A43BCA03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C4CAB-30B6-4F8B-9C16-9E03DD278C3E}" type="datetimeFigureOut">
              <a:rPr lang="it-IT" smtClean="0"/>
              <a:t>30/10/2018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4F51669A-620E-4273-B4A5-059158BE0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A8F494FA-77AC-443D-9F06-CDA7FF722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6ABE2-8F64-4C66-9A96-BFE00BD85F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243841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579463-25F7-469A-9CF6-714E35FFDFB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658528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0E8D69-8671-4ECC-BA5E-743188FEDEB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152752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C7BC57-412D-425C-8BF9-0BAE65FC08E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770355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8A4025-BC2D-4958-883E-8969187EA80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333310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D5FF28-59BE-490D-91B4-C8D080BF18C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30227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1C10B6-2AFB-45EF-AFE3-5A5EEE46A50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39014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103E47-E7D0-4291-8693-347E2716E84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70984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EFCCEF-E197-4D0E-A15A-C78FE55DF2B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663927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F93034-32D8-46E0-BA95-A43DA13A80B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123190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D7E21F-E500-48ED-A466-E91AF280E7E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218120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0E2115-5331-4324-A476-3CDF6D31BAC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76328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D4CC0BCE-9C3E-4ECC-9A91-AD16D2AC5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0F9DA7A3-2433-4BF7-807D-577ACBCB91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B37BFF4-7A88-485E-A46C-A63984D53A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C4CAB-30B6-4F8B-9C16-9E03DD278C3E}" type="datetimeFigureOut">
              <a:rPr lang="it-IT" smtClean="0"/>
              <a:t>30/10/2018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400BE226-259E-452A-9DE7-1B644F5789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CE6C814-CBFD-4C46-89A3-46C29C26F7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6ABE2-8F64-4C66-9A96-BFE00BD85F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63454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0" tIns="45702" rIns="91400" bIns="457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4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Arial Unicode MS" panose="020B0604020202020204" pitchFamily="34" charset="-128"/>
              </a:defRPr>
            </a:lvl1pPr>
          </a:lstStyle>
          <a:p>
            <a:fld id="{F557FDEE-8285-44EB-9CA1-B39C53E76F3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45255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0"/>
            <a:ext cx="9144000" cy="5816920"/>
          </a:xfrm>
          <a:prstGeom prst="rect">
            <a:avLst/>
          </a:prstGeom>
          <a:noFill/>
          <a:ln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Dio è grande</a:t>
            </a: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Grande in potenza tu sei,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vista ai ciechi tu dai,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non c’è un altro come te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Luce nel buio tu sei,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vita ai morti tu dai,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non c’è un altro come te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2000" b="1" dirty="0">
              <a:solidFill>
                <a:srgbClr val="000000"/>
              </a:solidFill>
              <a:latin typeface="Bookman Old Style" panose="02050604050505020204" pitchFamily="18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4117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2031324"/>
            <a:ext cx="9144000" cy="1754270"/>
          </a:xfrm>
          <a:prstGeom prst="rect">
            <a:avLst/>
          </a:prstGeom>
          <a:noFill/>
          <a:ln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2000" b="1" dirty="0">
              <a:solidFill>
                <a:srgbClr val="000000"/>
              </a:solidFill>
              <a:latin typeface="Bookman Old Style" panose="02050604050505020204" pitchFamily="18" charset="0"/>
              <a:cs typeface="Tahoma" panose="020B0604030504040204" pitchFamily="34" charset="0"/>
            </a:endParaRP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9DB64399-7817-47D1-B3AB-A8BEEA2A5861}"/>
              </a:ext>
            </a:extLst>
          </p:cNvPr>
          <p:cNvSpPr/>
          <p:nvPr/>
        </p:nvSpPr>
        <p:spPr>
          <a:xfrm>
            <a:off x="0" y="754051"/>
            <a:ext cx="91440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Dio è grande, Dio è forte,</a:t>
            </a:r>
          </a:p>
          <a:p>
            <a:pPr algn="ctr"/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bene al di sopra di ogni altro,</a:t>
            </a:r>
          </a:p>
          <a:p>
            <a:pPr algn="ctr"/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Redentore,</a:t>
            </a:r>
          </a:p>
          <a:p>
            <a:pPr algn="ctr"/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grande in potenza sei Dio,</a:t>
            </a:r>
          </a:p>
          <a:p>
            <a:pPr algn="ctr"/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sei Dio</a:t>
            </a:r>
          </a:p>
        </p:txBody>
      </p:sp>
    </p:spTree>
    <p:extLst>
      <p:ext uri="{BB962C8B-B14F-4D97-AF65-F5344CB8AC3E}">
        <p14:creationId xmlns:p14="http://schemas.microsoft.com/office/powerpoint/2010/main" val="1899754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184665"/>
            <a:ext cx="9144000" cy="5447589"/>
          </a:xfrm>
          <a:prstGeom prst="rect">
            <a:avLst/>
          </a:prstGeom>
          <a:noFill/>
          <a:ln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+mn-ea"/>
              <a:cs typeface="Tahoma" panose="020B0604030504040204" pitchFamily="34" charset="0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Tahoma" panose="020B0604030504040204" pitchFamily="34" charset="0"/>
              </a:rPr>
              <a:t>Grande in potenza tu sei,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Tahoma" panose="020B0604030504040204" pitchFamily="34" charset="0"/>
              </a:rPr>
              <a:t>vista ai ciechi tu dai,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Tahoma" panose="020B0604030504040204" pitchFamily="34" charset="0"/>
              </a:rPr>
              <a:t>non c’è un altro come te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Tahoma" panose="020B0604030504040204" pitchFamily="34" charset="0"/>
              </a:rPr>
              <a:t>Luce nel buio tu sei,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Tahoma" panose="020B0604030504040204" pitchFamily="34" charset="0"/>
              </a:rPr>
              <a:t>vita ai morti tu dai,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Tahoma" panose="020B0604030504040204" pitchFamily="34" charset="0"/>
              </a:rPr>
              <a:t>non c’è un altro come te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+mn-ea"/>
              <a:cs typeface="Tahoma" panose="020B0604030504040204" pitchFamily="34" charset="0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anose="02050604050505020204" pitchFamily="18" charset="0"/>
              <a:ea typeface="+mn-ea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9836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2031324"/>
            <a:ext cx="9144000" cy="1754270"/>
          </a:xfrm>
          <a:prstGeom prst="rect">
            <a:avLst/>
          </a:prstGeom>
          <a:noFill/>
          <a:ln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+mn-ea"/>
              <a:cs typeface="Tahoma" panose="020B0604030504040204" pitchFamily="34" charset="0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+mn-ea"/>
              <a:cs typeface="Tahoma" panose="020B0604030504040204" pitchFamily="34" charset="0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anose="02050604050505020204" pitchFamily="18" charset="0"/>
              <a:ea typeface="+mn-ea"/>
              <a:cs typeface="Tahoma" panose="020B0604030504040204" pitchFamily="34" charset="0"/>
            </a:endParaRP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9DB64399-7817-47D1-B3AB-A8BEEA2A5861}"/>
              </a:ext>
            </a:extLst>
          </p:cNvPr>
          <p:cNvSpPr/>
          <p:nvPr/>
        </p:nvSpPr>
        <p:spPr>
          <a:xfrm>
            <a:off x="0" y="754051"/>
            <a:ext cx="91440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Arial"/>
              </a:rPr>
              <a:t>Dio è grande, Dio è forte,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Arial"/>
              </a:rPr>
              <a:t>bene al di sopra di ogni altro,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Arial"/>
              </a:rPr>
              <a:t>il Redentore,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Arial"/>
              </a:rPr>
              <a:t>grande in potenza sei Dio,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Arial"/>
              </a:rPr>
              <a:t>sei Dio</a:t>
            </a:r>
          </a:p>
        </p:txBody>
      </p:sp>
    </p:spTree>
    <p:extLst>
      <p:ext uri="{BB962C8B-B14F-4D97-AF65-F5344CB8AC3E}">
        <p14:creationId xmlns:p14="http://schemas.microsoft.com/office/powerpoint/2010/main" val="28304352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2031324"/>
            <a:ext cx="9144000" cy="1754270"/>
          </a:xfrm>
          <a:prstGeom prst="rect">
            <a:avLst/>
          </a:prstGeom>
          <a:noFill/>
          <a:ln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2000" b="1" dirty="0">
              <a:solidFill>
                <a:srgbClr val="000000"/>
              </a:solidFill>
              <a:latin typeface="Bookman Old Style" panose="02050604050505020204" pitchFamily="18" charset="0"/>
              <a:cs typeface="Tahoma" panose="020B0604030504040204" pitchFamily="34" charset="0"/>
            </a:endParaRP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9DB64399-7817-47D1-B3AB-A8BEEA2A5861}"/>
              </a:ext>
            </a:extLst>
          </p:cNvPr>
          <p:cNvSpPr/>
          <p:nvPr/>
        </p:nvSpPr>
        <p:spPr>
          <a:xfrm>
            <a:off x="0" y="754051"/>
            <a:ext cx="91440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 Dio è per noi,</a:t>
            </a:r>
          </a:p>
          <a:p>
            <a:pPr algn="ctr"/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fermarsi ora?</a:t>
            </a:r>
          </a:p>
          <a:p>
            <a:pPr algn="ctr"/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 Dio è con noi,</a:t>
            </a:r>
          </a:p>
          <a:p>
            <a:pPr algn="ctr"/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chi sarà contro noi?</a:t>
            </a:r>
          </a:p>
          <a:p>
            <a:pPr algn="ctr"/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Contro noi? </a:t>
            </a:r>
          </a:p>
        </p:txBody>
      </p:sp>
    </p:spTree>
    <p:extLst>
      <p:ext uri="{BB962C8B-B14F-4D97-AF65-F5344CB8AC3E}">
        <p14:creationId xmlns:p14="http://schemas.microsoft.com/office/powerpoint/2010/main" val="9053776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2031324"/>
            <a:ext cx="9144000" cy="1754270"/>
          </a:xfrm>
          <a:prstGeom prst="rect">
            <a:avLst/>
          </a:prstGeom>
          <a:noFill/>
          <a:ln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+mn-ea"/>
              <a:cs typeface="Tahoma" panose="020B0604030504040204" pitchFamily="34" charset="0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+mn-ea"/>
              <a:cs typeface="Tahoma" panose="020B0604030504040204" pitchFamily="34" charset="0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anose="02050604050505020204" pitchFamily="18" charset="0"/>
              <a:ea typeface="+mn-ea"/>
              <a:cs typeface="Tahoma" panose="020B0604030504040204" pitchFamily="34" charset="0"/>
            </a:endParaRP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9DB64399-7817-47D1-B3AB-A8BEEA2A5861}"/>
              </a:ext>
            </a:extLst>
          </p:cNvPr>
          <p:cNvSpPr/>
          <p:nvPr/>
        </p:nvSpPr>
        <p:spPr>
          <a:xfrm>
            <a:off x="0" y="754051"/>
            <a:ext cx="9144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Arial"/>
              </a:rPr>
              <a:t>Dio è grande, Dio è forte,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Arial"/>
              </a:rPr>
              <a:t>bene al di sopra di ogni altro,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Arial"/>
              </a:rPr>
              <a:t>il Redentore,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Arial"/>
              </a:rPr>
              <a:t>grande in potenza sei Dio,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Arial"/>
              </a:rPr>
              <a:t>sei Dio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+mn-ea"/>
              <a:cs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2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Arial"/>
              </a:rPr>
              <a:t>fine</a:t>
            </a:r>
            <a:endParaRPr kumimoji="0" lang="it-IT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0234696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6_Struttura predefinita">
  <a:themeElements>
    <a:clrScheme name="6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6_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181</Words>
  <Application>Microsoft Office PowerPoint</Application>
  <PresentationFormat>Presentazione su schermo (4:3)</PresentationFormat>
  <Paragraphs>42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6</vt:i4>
      </vt:variant>
    </vt:vector>
  </HeadingPairs>
  <TitlesOfParts>
    <vt:vector size="14" baseType="lpstr">
      <vt:lpstr>Arial</vt:lpstr>
      <vt:lpstr>Arial Unicode MS</vt:lpstr>
      <vt:lpstr>Bookman Old Style</vt:lpstr>
      <vt:lpstr>Calibri</vt:lpstr>
      <vt:lpstr>Calibri Light</vt:lpstr>
      <vt:lpstr>Tahoma</vt:lpstr>
      <vt:lpstr>Tema di Office</vt:lpstr>
      <vt:lpstr>6_Struttura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MSofficepro2929</dc:creator>
  <cp:lastModifiedBy>MSofficepro2929</cp:lastModifiedBy>
  <cp:revision>1</cp:revision>
  <dcterms:created xsi:type="dcterms:W3CDTF">2018-10-30T09:45:51Z</dcterms:created>
  <dcterms:modified xsi:type="dcterms:W3CDTF">2018-10-30T09:51:27Z</dcterms:modified>
</cp:coreProperties>
</file>