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670034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Maestà</a:t>
            </a:r>
          </a:p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 umilmente vengo a Te, coprimi con la grazia Tua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 ero schiavo senza Te,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mi hai dato la libertà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Troverò il vero amore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in Te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per primo Tu hai amato me</a:t>
            </a:r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506071"/>
            <a:ext cx="9047018" cy="468189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Maestà, Maestà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  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tutto quello che ho,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dalle Tue mani vita avrò</a:t>
            </a:r>
          </a:p>
        </p:txBody>
      </p:sp>
    </p:spTree>
    <p:extLst>
      <p:ext uri="{BB962C8B-B14F-4D97-AF65-F5344CB8AC3E}">
        <p14:creationId xmlns:p14="http://schemas.microsoft.com/office/powerpoint/2010/main" val="3240878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670034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 il perdono ho avuto in Te, perdono anch’io chi mi ferirà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Resto qui so che sei vicino a me, il tuo amore mi scalderà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Troverò il vero amore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in Te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per primo Tu hai amato me</a:t>
            </a:r>
          </a:p>
        </p:txBody>
      </p:sp>
    </p:spTree>
    <p:extLst>
      <p:ext uri="{BB962C8B-B14F-4D97-AF65-F5344CB8AC3E}">
        <p14:creationId xmlns:p14="http://schemas.microsoft.com/office/powerpoint/2010/main" val="1029129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860612"/>
            <a:ext cx="9047018" cy="468189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Maestà, Maestà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  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tutto quello che ho,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dalle Tue mani vita avrò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canterò del Tuo amor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presenza della Tua maestà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30845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125</Words>
  <Application>Microsoft Office PowerPoint</Application>
  <PresentationFormat>Presentazione su schermo (4:3)</PresentationFormat>
  <Paragraphs>31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7</cp:revision>
  <dcterms:created xsi:type="dcterms:W3CDTF">2016-12-31T15:21:27Z</dcterms:created>
  <dcterms:modified xsi:type="dcterms:W3CDTF">2019-08-06T13:49:41Z</dcterms:modified>
</cp:coreProperties>
</file>