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3B6162-62BA-4F32-A99B-0F64C3CB3807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1F34F9-6FC0-4723-956A-4A5ED6655B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3097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8887AEA5-88E6-4B5F-9B40-71C09530805B}" type="slidenum">
              <a:rPr lang="it-IT" altLang="it-IT">
                <a:solidFill>
                  <a:prstClr val="black"/>
                </a:solidFill>
              </a:rPr>
              <a:pPr eaLnBrk="1" hangingPunct="1"/>
              <a:t>1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B4CA3F89-FE3B-4884-839C-44160C2F09F0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70485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8887AEA5-88E6-4B5F-9B40-71C09530805B}" type="slidenum">
              <a:rPr lang="it-IT" altLang="it-IT">
                <a:solidFill>
                  <a:prstClr val="black"/>
                </a:solidFill>
              </a:rPr>
              <a:pPr eaLnBrk="1" hangingPunct="1"/>
              <a:t>2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B4CA3F89-FE3B-4884-839C-44160C2F09F0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457277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8887AEA5-88E6-4B5F-9B40-71C09530805B}" type="slidenum">
              <a:rPr lang="it-IT" altLang="it-IT">
                <a:solidFill>
                  <a:prstClr val="black"/>
                </a:solidFill>
              </a:rPr>
              <a:pPr eaLnBrk="1" hangingPunct="1"/>
              <a:t>3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B4CA3F89-FE3B-4884-839C-44160C2F09F0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3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99629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7AEA5-88E6-4B5F-9B40-71C09530805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 Unicode MS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 Unicode MS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B4CA3F89-FE3B-4884-839C-44160C2F09F0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765299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7AEA5-88E6-4B5F-9B40-71C09530805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 Unicode MS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 Unicode MS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B4CA3F89-FE3B-4884-839C-44160C2F09F0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302566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7AEA5-88E6-4B5F-9B40-71C09530805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 Unicode MS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 Unicode MS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B4CA3F89-FE3B-4884-839C-44160C2F09F0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61264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B3BD8-DFF1-4CF2-AF06-11506228700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1572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256196-6B14-442F-895D-C3F1A025288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27668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3A261-3E54-4711-961D-A19738B8439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5609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8C5B7-AE4E-4EE4-B0E5-E7DD8C3531E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8079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2E857-C0FD-44A8-B3F7-17752C0E758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9371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C93C7-EA64-42A5-841E-50B5235858E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1274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10A35-2E3F-4BD1-8905-0DB79B01724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59649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537926-0E58-4A62-A018-B6CE90AF21A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4987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22E6DE-CC8B-4AA9-AABC-96508D9603D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65080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7E8B-4D96-49ED-8025-5BD3A62F4C2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1009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A324D-0E74-43AC-8CA9-9DD9FB94C77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9289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7BA755-7844-4096-9B32-82BBCB039329}" type="slidenum">
              <a:rPr 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3110883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3999" cy="6858000"/>
          </a:xfrm>
          <a:noFill/>
        </p:spPr>
        <p:txBody>
          <a:bodyPr tIns="20796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0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600" b="1" i="1" dirty="0">
                <a:solidFill>
                  <a:schemeClr val="tx1"/>
                </a:solidFill>
                <a:latin typeface="Bookman Old Style" pitchFamily="18" charset="0"/>
              </a:rPr>
              <a:t>Aria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Come respiro è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Come respiro è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La tua presenza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viva in me</a:t>
            </a:r>
          </a:p>
          <a:p>
            <a:pPr marL="0" lvl="0" indent="0" algn="ctr" defTabSz="449263" eaLnBrk="1" hangingPunct="1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4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lvl="0" indent="0" algn="ctr" defTabSz="449263" eaLnBrk="1" hangingPunct="1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85068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3999" cy="6858000"/>
          </a:xfrm>
          <a:noFill/>
        </p:spPr>
        <p:txBody>
          <a:bodyPr tIns="20796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lvl="0" indent="0" algn="ctr" defTabSz="449263" eaLnBrk="1" hangingPunct="1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4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mio pane è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mio pane è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La tua Parola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data a me</a:t>
            </a:r>
            <a:endParaRPr lang="it-IT" altLang="it-IT" sz="4400" b="1" dirty="0">
              <a:latin typeface="Bookman Old Style" pitchFamily="18" charset="0"/>
            </a:endParaRP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96931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" y="0"/>
            <a:ext cx="9144000" cy="6858000"/>
          </a:xfrm>
          <a:noFill/>
        </p:spPr>
        <p:txBody>
          <a:bodyPr tIns="20796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lvl="0" indent="0" algn="ctr" defTabSz="449263" eaLnBrk="1" hangingPunct="1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4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Io mai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lontano da Te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Tu sai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provo per Te</a:t>
            </a:r>
          </a:p>
          <a:p>
            <a:pPr marL="0" lvl="0" indent="0" algn="ctr" defTabSz="449263" eaLnBrk="1" hangingPunct="1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latin typeface="Bookman Old Style" pitchFamily="18" charset="0"/>
            </a:endParaRPr>
          </a:p>
          <a:p>
            <a:pPr marL="0" lvl="0" indent="0" algn="ctr" defTabSz="449263" eaLnBrk="1" hangingPunct="1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0390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3999" cy="6858000"/>
          </a:xfrm>
          <a:noFill/>
        </p:spPr>
        <p:txBody>
          <a:bodyPr tIns="20796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Come respiro è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Come respiro è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La tua presenza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viva in me</a:t>
            </a:r>
          </a:p>
          <a:p>
            <a:pPr marL="0" lvl="0" indent="0" algn="ctr" defTabSz="449263" eaLnBrk="1" hangingPunct="1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4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lvl="0" indent="0" algn="ctr" defTabSz="449263" eaLnBrk="1" hangingPunct="1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507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3999" cy="6858000"/>
          </a:xfrm>
          <a:noFill/>
        </p:spPr>
        <p:txBody>
          <a:bodyPr tIns="20796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lvl="0" indent="0" algn="ctr" defTabSz="449263" eaLnBrk="1" hangingPunct="1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4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mio pane è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mio pane è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La tua Parola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data a me</a:t>
            </a:r>
            <a:endParaRPr lang="it-IT" altLang="it-IT" sz="4400" b="1" dirty="0">
              <a:latin typeface="Bookman Old Style" pitchFamily="18" charset="0"/>
            </a:endParaRP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61259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" y="0"/>
            <a:ext cx="9144000" cy="6858000"/>
          </a:xfrm>
          <a:noFill/>
        </p:spPr>
        <p:txBody>
          <a:bodyPr tIns="20796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lvl="0" indent="0" algn="ctr" defTabSz="449263" eaLnBrk="1" hangingPunct="1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4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Io mai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lontano da Te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Tu sai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provo per Te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4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FINE</a:t>
            </a:r>
          </a:p>
          <a:p>
            <a:pPr marL="0" lvl="0" indent="0" algn="ctr" defTabSz="449263" eaLnBrk="1" hangingPunct="1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latin typeface="Bookman Old Style" pitchFamily="18" charset="0"/>
            </a:endParaRPr>
          </a:p>
          <a:p>
            <a:pPr marL="0" lvl="0" indent="0" algn="ctr" defTabSz="449263" eaLnBrk="1" hangingPunct="1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92110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88</Words>
  <Application>Microsoft Office PowerPoint</Application>
  <PresentationFormat>Presentazione su schermo (4:3)</PresentationFormat>
  <Paragraphs>74</Paragraphs>
  <Slides>6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Arial</vt:lpstr>
      <vt:lpstr>Bookman Old Style</vt:lpstr>
      <vt:lpstr>Calibri</vt:lpstr>
      <vt:lpstr>Times New Roman</vt:lpstr>
      <vt:lpstr>11_Tema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7</cp:revision>
  <dcterms:created xsi:type="dcterms:W3CDTF">2016-04-19T12:12:27Z</dcterms:created>
  <dcterms:modified xsi:type="dcterms:W3CDTF">2019-09-19T14:05:55Z</dcterms:modified>
</cp:coreProperties>
</file>