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1278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6458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88758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81748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84972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6248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0530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71637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1013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7206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694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74A10-2A90-4D37-A33A-14D716C82DC9}" type="datetimeFigureOut">
              <a:rPr lang="it-IT" smtClean="0"/>
              <a:t>27/02/2019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92917-877A-4212-A075-51F499EA4DE6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940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2B64E82-416D-4681-931F-DC840A2CB1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EMMANUEL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Emmanuel, Gesù gridò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la terra in pieno giorno si oscurò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Alla croce, Lui disse sì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amore immenso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Padre suo ubbidì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Umiliato Dio tra noi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Senza colpa lui patì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L’abbandono ed il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dolor</a:t>
            </a: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Dormi oh Re, quanti sperano in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Emmanuel tutto si compie in Te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16743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2B64E82-416D-4681-931F-DC840A2CB1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98783"/>
            <a:ext cx="9144000" cy="6255026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Emmanuel Re dei giudei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Che portasti il peso dei peccati miei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Tua sete di perdonar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il tuo dono di infinita carità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Nelle sante piaghe tue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 gloriosa porta al ciel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Dolce il chiodo che l’aprì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Salva oh Re quanti sperano in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Emmanuel tutto si compie in Te</a:t>
            </a:r>
          </a:p>
        </p:txBody>
      </p:sp>
    </p:spTree>
    <p:extLst>
      <p:ext uri="{BB962C8B-B14F-4D97-AF65-F5344CB8AC3E}">
        <p14:creationId xmlns:p14="http://schemas.microsoft.com/office/powerpoint/2010/main" val="351226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12B64E82-416D-4681-931F-DC840A2CB1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59026"/>
            <a:ext cx="9144000" cy="6698974"/>
          </a:xfrm>
        </p:spPr>
        <p:txBody>
          <a:bodyPr>
            <a:normAutofit/>
          </a:bodyPr>
          <a:lstStyle/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Emmanuel ancora sei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Quell’agnello che s’immola lì per noi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Oggi qui, si compie in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più grande tra i misteri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del tuo amor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Sangue e corpo ed anima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È il divino redentor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Fa’ che io sia tra i santi tuoi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Vieni oh Re quanti sperano in Te</a:t>
            </a:r>
          </a:p>
          <a:p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Emmanuel tutto si compie in te</a:t>
            </a:r>
          </a:p>
          <a:p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endParaRPr lang="it-IT" sz="3600" b="1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9975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159</Words>
  <Application>Microsoft Office PowerPoint</Application>
  <PresentationFormat>Presentazione su schermo (4:3)</PresentationFormat>
  <Paragraphs>31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2</cp:revision>
  <dcterms:created xsi:type="dcterms:W3CDTF">2019-02-27T10:17:44Z</dcterms:created>
  <dcterms:modified xsi:type="dcterms:W3CDTF">2019-02-27T10:29:44Z</dcterms:modified>
</cp:coreProperties>
</file>