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86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DBB35C-FDD0-4327-8043-23EBB03484BB}" type="datetimeFigureOut">
              <a:rPr lang="it-IT" smtClean="0"/>
              <a:t>19/09/2019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81877A-F98E-44DE-B914-13B3B50BF8FC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658997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1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7675420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eaLnBrk="1" hangingPunct="1"/>
            <a:fld id="{59D069E1-64A8-4622-94CF-B5C2B4426DEF}" type="slidenum">
              <a:rPr lang="it-IT" altLang="it-IT">
                <a:solidFill>
                  <a:prstClr val="black"/>
                </a:solidFill>
              </a:rPr>
              <a:pPr eaLnBrk="1" hangingPunct="1"/>
              <a:t>2</a:t>
            </a:fld>
            <a:endParaRPr lang="it-IT" altLang="it-IT">
              <a:solidFill>
                <a:prstClr val="black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buNone/>
            </a:pPr>
            <a:fld id="{B40CC445-22B0-47BB-AEF0-65B6D6F9EC86}" type="slidenum">
              <a:rPr lang="it-IT" altLang="it-IT" sz="1200" smtClean="0">
                <a:solidFill>
                  <a:srgbClr val="000000"/>
                </a:solidFill>
                <a:latin typeface="Times New Roman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0370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13949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16588-6380-4E7D-B892-E70983AB586C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9049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E9169-2C6E-4DC9-A54C-D361B238F10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725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F32007-A490-4B90-9F68-C72BCE316A8B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64777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32F4A-2000-4C13-B1EF-D6D15298BE7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088194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6F1E6-54E3-40DB-A4CE-25B36EE57BA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59076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84327C-FB20-4A40-B4F3-9BAF24C2E77A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2566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81A5F6-C1D4-4E28-89E2-CE3F31D1EFD8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71164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6F0C5-145C-4C2B-A89A-D8D4466AFCE6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055651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4E2AD-D9CD-4AEC-AD9E-E6986B508AA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4743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5B5AC3-2FAA-4A7B-A1EF-F5E84B3F3A72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19351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F09DEA-B718-4E07-AD44-745666D9E443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77548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CA0CC8-0F3D-4FE5-B1DB-E757FF0BEDE9}" type="slidenum">
              <a:rPr lang="it-IT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‹N›</a:t>
            </a:fld>
            <a:endParaRPr 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60262091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88640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latin typeface="Bookman Old Style" pitchFamily="18" charset="0"/>
              </a:rPr>
              <a:t>Che grande è il mio Signor</a:t>
            </a:r>
          </a:p>
          <a:p>
            <a:pPr marL="0" indent="0" algn="ctr" defTabSz="449263" eaLnBrk="1" hangingPunct="1"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500" dirty="0">
                <a:solidFill>
                  <a:schemeClr val="tx2"/>
                </a:solidFill>
              </a:rPr>
              <a:t>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Che grande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Tx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è il mio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Quant’è buono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il mio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Fedele è il mio Signor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Io lo voglio adorar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i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362003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260648"/>
            <a:ext cx="9144000" cy="5877272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L'amore del mio Signor,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dura per l'eternità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E la gloria del mio Signor, 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sempre risplenderà </a:t>
            </a:r>
            <a:r>
              <a:rPr lang="it-IT" altLang="it-IT" sz="2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800" b="1" dirty="0">
              <a:solidFill>
                <a:schemeClr val="tx1"/>
              </a:solidFill>
              <a:effectLst>
                <a:glow rad="127000">
                  <a:srgbClr val="000000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400" b="1" dirty="0">
                <a:solidFill>
                  <a:schemeClr val="tx1"/>
                </a:solidFill>
                <a:effectLst>
                  <a:glow rad="127000">
                    <a:srgbClr val="000000"/>
                  </a:glow>
                </a:effectLst>
                <a:latin typeface="Bookman Old Style" pitchFamily="18" charset="0"/>
              </a:rPr>
              <a:t>fine</a:t>
            </a:r>
          </a:p>
          <a:p>
            <a:pPr marL="0" indent="0" algn="ctr" defTabSz="449263" eaLnBrk="1" hangingPunct="1">
              <a:spcAft>
                <a:spcPct val="0"/>
              </a:spcAft>
              <a:buFont typeface="Times New Roman" pitchFamily="18" charset="0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2100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8420381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8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52</Words>
  <Application>Microsoft Office PowerPoint</Application>
  <PresentationFormat>Presentazione su schermo (4:3)</PresentationFormat>
  <Paragraphs>18</Paragraphs>
  <Slides>2</Slides>
  <Notes>2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</vt:i4>
      </vt:variant>
    </vt:vector>
  </HeadingPairs>
  <TitlesOfParts>
    <vt:vector size="7" baseType="lpstr">
      <vt:lpstr>Arial</vt:lpstr>
      <vt:lpstr>Bookman Old Style</vt:lpstr>
      <vt:lpstr>Calibri</vt:lpstr>
      <vt:lpstr>Times New Roman</vt:lpstr>
      <vt:lpstr>8_Tema di Office</vt:lpstr>
      <vt:lpstr>Presentazione standard di PowerPoint</vt:lpstr>
      <vt:lpstr>Presentazione standard di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Fedebetty Francioffi</dc:creator>
  <cp:lastModifiedBy>MSofficepro2929</cp:lastModifiedBy>
  <cp:revision>6</cp:revision>
  <dcterms:created xsi:type="dcterms:W3CDTF">2016-04-19T12:05:10Z</dcterms:created>
  <dcterms:modified xsi:type="dcterms:W3CDTF">2019-09-19T14:09:25Z</dcterms:modified>
</cp:coreProperties>
</file>