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1503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509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324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8311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7175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2053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4752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7201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7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539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0508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13/02/2019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657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14315"/>
            <a:ext cx="9144000" cy="5658948"/>
          </a:xfrm>
        </p:spPr>
        <p:txBody>
          <a:bodyPr>
            <a:normAutofit/>
          </a:bodyPr>
          <a:lstStyle/>
          <a:p>
            <a:r>
              <a:rPr lang="it-IT" b="1" dirty="0">
                <a:solidFill>
                  <a:schemeClr val="bg1"/>
                </a:solidFill>
              </a:rPr>
              <a:t>Preghiera nel deserto</a:t>
            </a:r>
          </a:p>
          <a:p>
            <a:endParaRPr lang="it-IT" dirty="0"/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prego in questo deserto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l’anima in aridità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mio bisogno mi rivolgo a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 che provvedi e sei Dio</a:t>
            </a:r>
          </a:p>
        </p:txBody>
      </p:sp>
    </p:spTree>
    <p:extLst>
      <p:ext uri="{BB962C8B-B14F-4D97-AF65-F5344CB8AC3E}">
        <p14:creationId xmlns:p14="http://schemas.microsoft.com/office/powerpoint/2010/main" val="3777650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846020"/>
            <a:ext cx="9144000" cy="4400550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prego in mezzo alle fiamme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Tra prove e tra difficoltà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Vale più dell’oro la fede che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fuoco è affinata da te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09642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42888"/>
            <a:ext cx="9144000" cy="5514974"/>
          </a:xfrm>
        </p:spPr>
        <p:txBody>
          <a:bodyPr>
            <a:normAutofit/>
          </a:bodyPr>
          <a:lstStyle/>
          <a:p>
            <a:endParaRPr lang="it-IT" sz="4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offrirò la lode a te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c’è arma contro me che riuscirà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gioirò, dichiarerò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vittoria è Dio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è qui!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61305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385761"/>
            <a:ext cx="9144000" cy="5012715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prego nella battaglia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ancora il trionfo non c’è 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 vincitore e coerede in Gesù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aggrappo alla promessa Sua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31272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874723"/>
            <a:ext cx="9144000" cy="5314950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offrirò la lode a te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c’è arma contro me che riuscirà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gioirò, dichiarerò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vittoria è Dio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è qui!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90728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902392"/>
            <a:ext cx="9144000" cy="3444322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Negli anni miei in ogni stagione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sempre Dio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questo canto a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questo io ti adoro</a:t>
            </a:r>
          </a:p>
          <a:p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(x4)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5663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771525"/>
            <a:ext cx="9144000" cy="5314949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offrirò la lode a te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c’è arma contro me che riuscirà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gioirò, dichiarerò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vittoria è Dio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è qui!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898393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171</Words>
  <Application>Microsoft Office PowerPoint</Application>
  <PresentationFormat>Presentazione su schermo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2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teresa intagliatore</cp:lastModifiedBy>
  <cp:revision>7</cp:revision>
  <dcterms:created xsi:type="dcterms:W3CDTF">2017-05-05T16:36:17Z</dcterms:created>
  <dcterms:modified xsi:type="dcterms:W3CDTF">2019-02-13T10:08:08Z</dcterms:modified>
</cp:coreProperties>
</file>