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11" r:id="rId2"/>
    <p:sldId id="512" r:id="rId3"/>
    <p:sldId id="513" r:id="rId4"/>
    <p:sldId id="514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1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63" indent="0" algn="ctr">
              <a:buNone/>
              <a:defRPr/>
            </a:lvl2pPr>
            <a:lvl3pPr marL="514324" indent="0" algn="ctr">
              <a:buNone/>
              <a:defRPr/>
            </a:lvl3pPr>
            <a:lvl4pPr marL="771487" indent="0" algn="ctr">
              <a:buNone/>
              <a:defRPr/>
            </a:lvl4pPr>
            <a:lvl5pPr marL="1028649" indent="0" algn="ctr">
              <a:buNone/>
              <a:defRPr/>
            </a:lvl5pPr>
            <a:lvl6pPr marL="1285811" indent="0" algn="ctr">
              <a:buNone/>
              <a:defRPr/>
            </a:lvl6pPr>
            <a:lvl7pPr marL="1542972" indent="0" algn="ctr">
              <a:buNone/>
              <a:defRPr/>
            </a:lvl7pPr>
            <a:lvl8pPr marL="1800135" indent="0" algn="ctr">
              <a:buNone/>
              <a:defRPr/>
            </a:lvl8pPr>
            <a:lvl9pPr marL="2057298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0348E-18D1-40E7-B40A-435DA17B6DF8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08403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82904-63B4-459A-8F32-BB9B32C24DC9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83854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88"/>
            <a:ext cx="7772400" cy="1362075"/>
          </a:xfrm>
        </p:spPr>
        <p:txBody>
          <a:bodyPr anchor="t"/>
          <a:lstStyle>
            <a:lvl1pPr algn="l">
              <a:defRPr sz="2251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63" indent="0">
              <a:buNone/>
              <a:defRPr sz="1013"/>
            </a:lvl2pPr>
            <a:lvl3pPr marL="514324" indent="0">
              <a:buNone/>
              <a:defRPr sz="900"/>
            </a:lvl3pPr>
            <a:lvl4pPr marL="771487" indent="0">
              <a:buNone/>
              <a:defRPr sz="788"/>
            </a:lvl4pPr>
            <a:lvl5pPr marL="1028649" indent="0">
              <a:buNone/>
              <a:defRPr sz="788"/>
            </a:lvl5pPr>
            <a:lvl6pPr marL="1285811" indent="0">
              <a:buNone/>
              <a:defRPr sz="788"/>
            </a:lvl6pPr>
            <a:lvl7pPr marL="1542972" indent="0">
              <a:buNone/>
              <a:defRPr sz="788"/>
            </a:lvl7pPr>
            <a:lvl8pPr marL="1800135" indent="0">
              <a:buNone/>
              <a:defRPr sz="788"/>
            </a:lvl8pPr>
            <a:lvl9pPr marL="2057298" indent="0">
              <a:buNone/>
              <a:defRPr sz="788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37F0-9792-4AEC-9578-A2430CA21B83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03950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1575"/>
            </a:lvl1pPr>
            <a:lvl2pPr>
              <a:defRPr sz="1351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1575"/>
            </a:lvl1pPr>
            <a:lvl2pPr>
              <a:defRPr sz="1351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ABB0D-580B-4E8B-8499-FC52273253D7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09673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63" indent="0">
              <a:buNone/>
              <a:defRPr sz="1125" b="1"/>
            </a:lvl2pPr>
            <a:lvl3pPr marL="514324" indent="0">
              <a:buNone/>
              <a:defRPr sz="1013" b="1"/>
            </a:lvl3pPr>
            <a:lvl4pPr marL="771487" indent="0">
              <a:buNone/>
              <a:defRPr sz="900" b="1"/>
            </a:lvl4pPr>
            <a:lvl5pPr marL="1028649" indent="0">
              <a:buNone/>
              <a:defRPr sz="900" b="1"/>
            </a:lvl5pPr>
            <a:lvl6pPr marL="1285811" indent="0">
              <a:buNone/>
              <a:defRPr sz="900" b="1"/>
            </a:lvl6pPr>
            <a:lvl7pPr marL="1542972" indent="0">
              <a:buNone/>
              <a:defRPr sz="900" b="1"/>
            </a:lvl7pPr>
            <a:lvl8pPr marL="1800135" indent="0">
              <a:buNone/>
              <a:defRPr sz="900" b="1"/>
            </a:lvl8pPr>
            <a:lvl9pPr marL="2057298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1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9" y="1535113"/>
            <a:ext cx="4041775" cy="639762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63" indent="0">
              <a:buNone/>
              <a:defRPr sz="1125" b="1"/>
            </a:lvl2pPr>
            <a:lvl3pPr marL="514324" indent="0">
              <a:buNone/>
              <a:defRPr sz="1013" b="1"/>
            </a:lvl3pPr>
            <a:lvl4pPr marL="771487" indent="0">
              <a:buNone/>
              <a:defRPr sz="900" b="1"/>
            </a:lvl4pPr>
            <a:lvl5pPr marL="1028649" indent="0">
              <a:buNone/>
              <a:defRPr sz="900" b="1"/>
            </a:lvl5pPr>
            <a:lvl6pPr marL="1285811" indent="0">
              <a:buNone/>
              <a:defRPr sz="900" b="1"/>
            </a:lvl6pPr>
            <a:lvl7pPr marL="1542972" indent="0">
              <a:buNone/>
              <a:defRPr sz="900" b="1"/>
            </a:lvl7pPr>
            <a:lvl8pPr marL="1800135" indent="0">
              <a:buNone/>
              <a:defRPr sz="900" b="1"/>
            </a:lvl8pPr>
            <a:lvl9pPr marL="2057298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9" y="2174875"/>
            <a:ext cx="4041775" cy="3951288"/>
          </a:xfrm>
        </p:spPr>
        <p:txBody>
          <a:bodyPr/>
          <a:lstStyle>
            <a:lvl1pPr>
              <a:defRPr sz="1351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B4B46-A74C-42BB-A2C2-9FE7AF0B8D25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11030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CE878-A175-47DA-AB38-18E70FCFEAC5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53702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811D4-6741-4667-AF85-13C1AA2DBBF1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026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38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1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63" indent="0">
              <a:buNone/>
              <a:defRPr sz="675"/>
            </a:lvl2pPr>
            <a:lvl3pPr marL="514324" indent="0">
              <a:buNone/>
              <a:defRPr sz="563"/>
            </a:lvl3pPr>
            <a:lvl4pPr marL="771487" indent="0">
              <a:buNone/>
              <a:defRPr sz="507"/>
            </a:lvl4pPr>
            <a:lvl5pPr marL="1028649" indent="0">
              <a:buNone/>
              <a:defRPr sz="507"/>
            </a:lvl5pPr>
            <a:lvl6pPr marL="1285811" indent="0">
              <a:buNone/>
              <a:defRPr sz="507"/>
            </a:lvl6pPr>
            <a:lvl7pPr marL="1542972" indent="0">
              <a:buNone/>
              <a:defRPr sz="507"/>
            </a:lvl7pPr>
            <a:lvl8pPr marL="1800135" indent="0">
              <a:buNone/>
              <a:defRPr sz="507"/>
            </a:lvl8pPr>
            <a:lvl9pPr marL="2057298" indent="0">
              <a:buNone/>
              <a:defRPr sz="507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E6EDC-CF76-4C8F-8A18-8A99C6D2161A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23668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63" indent="0">
              <a:buNone/>
              <a:defRPr sz="1575"/>
            </a:lvl2pPr>
            <a:lvl3pPr marL="514324" indent="0">
              <a:buNone/>
              <a:defRPr sz="1351"/>
            </a:lvl3pPr>
            <a:lvl4pPr marL="771487" indent="0">
              <a:buNone/>
              <a:defRPr sz="1125"/>
            </a:lvl4pPr>
            <a:lvl5pPr marL="1028649" indent="0">
              <a:buNone/>
              <a:defRPr sz="1125"/>
            </a:lvl5pPr>
            <a:lvl6pPr marL="1285811" indent="0">
              <a:buNone/>
              <a:defRPr sz="1125"/>
            </a:lvl6pPr>
            <a:lvl7pPr marL="1542972" indent="0">
              <a:buNone/>
              <a:defRPr sz="1125"/>
            </a:lvl7pPr>
            <a:lvl8pPr marL="1800135" indent="0">
              <a:buNone/>
              <a:defRPr sz="1125"/>
            </a:lvl8pPr>
            <a:lvl9pPr marL="2057298" indent="0">
              <a:buNone/>
              <a:defRPr sz="1125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63" indent="0">
              <a:buNone/>
              <a:defRPr sz="675"/>
            </a:lvl2pPr>
            <a:lvl3pPr marL="514324" indent="0">
              <a:buNone/>
              <a:defRPr sz="563"/>
            </a:lvl3pPr>
            <a:lvl4pPr marL="771487" indent="0">
              <a:buNone/>
              <a:defRPr sz="507"/>
            </a:lvl4pPr>
            <a:lvl5pPr marL="1028649" indent="0">
              <a:buNone/>
              <a:defRPr sz="507"/>
            </a:lvl5pPr>
            <a:lvl6pPr marL="1285811" indent="0">
              <a:buNone/>
              <a:defRPr sz="507"/>
            </a:lvl6pPr>
            <a:lvl7pPr marL="1542972" indent="0">
              <a:buNone/>
              <a:defRPr sz="507"/>
            </a:lvl7pPr>
            <a:lvl8pPr marL="1800135" indent="0">
              <a:buNone/>
              <a:defRPr sz="507"/>
            </a:lvl8pPr>
            <a:lvl9pPr marL="2057298" indent="0">
              <a:buNone/>
              <a:defRPr sz="507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ACA94-CD68-429C-BE4E-793BC49FE57C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879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0BCE4-A05D-4081-A19B-5E94DD67552D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93417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CF5B9-6CAE-45EA-AE40-FF6D5BC611FA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63916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F52C10-D893-46D6-8393-D47759872CCD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7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5pPr>
      <a:lvl6pPr marL="257163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6pPr>
      <a:lvl7pPr marL="514324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7pPr>
      <a:lvl8pPr marL="771487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8pPr>
      <a:lvl9pPr marL="1028649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9pPr>
    </p:titleStyle>
    <p:bodyStyle>
      <a:lvl1pPr marL="192871" indent="-192871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888" indent="-160727" algn="l" rtl="0" eaLnBrk="0" fontAlgn="base" hangingPunct="0">
        <a:spcBef>
          <a:spcPct val="20000"/>
        </a:spcBef>
        <a:spcAft>
          <a:spcPct val="0"/>
        </a:spcAft>
        <a:buChar char="–"/>
        <a:defRPr sz="1575">
          <a:solidFill>
            <a:schemeClr val="tx1"/>
          </a:solidFill>
          <a:latin typeface="+mn-lt"/>
        </a:defRPr>
      </a:lvl2pPr>
      <a:lvl3pPr marL="642905" indent="-128582" algn="l" rtl="0" eaLnBrk="0" fontAlgn="base" hangingPunct="0">
        <a:spcBef>
          <a:spcPct val="20000"/>
        </a:spcBef>
        <a:spcAft>
          <a:spcPct val="0"/>
        </a:spcAft>
        <a:buChar char="•"/>
        <a:defRPr sz="1351">
          <a:solidFill>
            <a:schemeClr val="tx1"/>
          </a:solidFill>
          <a:latin typeface="+mn-lt"/>
        </a:defRPr>
      </a:lvl3pPr>
      <a:lvl4pPr marL="900068" indent="-128582" algn="l" rtl="0" eaLnBrk="0" fontAlgn="base" hangingPunct="0">
        <a:spcBef>
          <a:spcPct val="20000"/>
        </a:spcBef>
        <a:spcAft>
          <a:spcPct val="0"/>
        </a:spcAft>
        <a:buChar char="–"/>
        <a:defRPr sz="1125">
          <a:solidFill>
            <a:schemeClr val="tx1"/>
          </a:solidFill>
          <a:latin typeface="+mn-lt"/>
        </a:defRPr>
      </a:lvl4pPr>
      <a:lvl5pPr marL="1157230" indent="-128582" algn="l" rtl="0" eaLnBrk="0" fontAlgn="base" hangingPunct="0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5pPr>
      <a:lvl6pPr marL="1414391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6pPr>
      <a:lvl7pPr marL="1671554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7pPr>
      <a:lvl8pPr marL="1928717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8pPr>
      <a:lvl9pPr marL="2185879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3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24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487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49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11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972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35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298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64120"/>
            <a:ext cx="9144000" cy="5593757"/>
          </a:xfrm>
          <a:extLst/>
        </p:spPr>
        <p:txBody>
          <a:bodyPr/>
          <a:lstStyle/>
          <a:p>
            <a:pPr>
              <a:defRPr/>
            </a:pPr>
            <a:r>
              <a:rPr lang="it-IT" sz="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HA FATTO COSE GRANDI PER NOI</a:t>
            </a:r>
          </a:p>
          <a:p>
            <a:pPr>
              <a:spcBef>
                <a:spcPts val="0"/>
              </a:spcBef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ha fatto cose splendide per noi</a:t>
            </a: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noi siamo nella gioia</a:t>
            </a: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ha fatto cose grandi per noi</a:t>
            </a: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noi siamo nella gioia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Tanto grandi più del cielo su di noi</a:t>
            </a: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ora siamo nella gioia</a:t>
            </a: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Siamo uniti l'uno all'altro e siamo suoi</a:t>
            </a:r>
          </a:p>
          <a:p>
            <a:pPr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l'eternità, Alleluia!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853051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64120"/>
            <a:ext cx="9144000" cy="5593757"/>
          </a:xfrm>
          <a:extLst/>
        </p:spPr>
        <p:txBody>
          <a:bodyPr/>
          <a:lstStyle/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stupisce la Sua grazia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so, che non meritavo nulla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Così giorno dopo giorno salirò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Verso il Cielo e la Sua Gloria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con gli occhi della fede sono lì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contemplo il Suo splendore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è bastato solamente dirgli sì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arrendermi al Suo amore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678219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64120"/>
            <a:ext cx="9144000" cy="5593757"/>
          </a:xfrm>
          <a:extLst/>
        </p:spPr>
        <p:txBody>
          <a:bodyPr/>
          <a:lstStyle/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ha fatto meraviglie per noi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noi siamo nella gioia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Ora vivo veramente grazie a Lui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Lui è la mia gioia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 Suo figlio, erede dell'eternità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vita gli appartiene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nessuno al mondo mi separerà</a:t>
            </a: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 Colui che mi vuol bene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46811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32121"/>
            <a:ext cx="9144000" cy="5593757"/>
          </a:xfrm>
          <a:extLst/>
        </p:spPr>
        <p:txBody>
          <a:bodyPr/>
          <a:lstStyle/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ha fatto cose grandi per noi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noi siamo nella gioia</a:t>
            </a:r>
          </a:p>
          <a:p>
            <a:pPr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927029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4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163</Words>
  <Application>Microsoft Office PowerPoint</Application>
  <PresentationFormat>Presentazione su schermo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Bookman Old Style</vt:lpstr>
      <vt:lpstr>Times New Roman</vt:lpstr>
      <vt:lpstr>4_Struttura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 </cp:lastModifiedBy>
  <cp:revision>3</cp:revision>
  <dcterms:created xsi:type="dcterms:W3CDTF">2017-12-24T14:44:12Z</dcterms:created>
  <dcterms:modified xsi:type="dcterms:W3CDTF">2018-09-20T14:46:16Z</dcterms:modified>
</cp:coreProperties>
</file>