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59" r:id="rId5"/>
    <p:sldId id="262" r:id="rId6"/>
    <p:sldId id="261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6372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53770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5284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50943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6414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24928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1259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61215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73595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2858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92143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4129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498763"/>
            <a:ext cx="9144000" cy="4893629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it-IT" sz="1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 dei Re</a:t>
            </a:r>
          </a:p>
          <a:p>
            <a:pPr algn="ctr">
              <a:spcAft>
                <a:spcPts val="0"/>
              </a:spcAft>
            </a:pP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Hai sollevato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nostri volti dalla polvere,        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nostre colpe hai portato su di Te</a:t>
            </a:r>
          </a:p>
          <a:p>
            <a:pPr algn="ctr">
              <a:spcAft>
                <a:spcPts val="0"/>
              </a:spcAft>
            </a:pP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Signore ti sei fatto uomo in tutto come noi,   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   amore.</a:t>
            </a:r>
          </a:p>
        </p:txBody>
      </p:sp>
    </p:spTree>
    <p:extLst>
      <p:ext uri="{BB962C8B-B14F-4D97-AF65-F5344CB8AC3E}">
        <p14:creationId xmlns:p14="http://schemas.microsoft.com/office/powerpoint/2010/main" val="1497502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07818"/>
            <a:ext cx="9144000" cy="6186291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Figlio dell’Altissimo,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povero tra i poveri,    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vieni a dimorare tra noi.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Dio dell’impossibile,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 di tutti i secoli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vieni nella tua maestà.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   dei   re, i popoli ti acclamano,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cieli ti proclamano,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   dei   re, luce degli uomini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regna col tuo amore tra noi.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 </a:t>
            </a:r>
            <a:r>
              <a:rPr lang="it-IT" sz="3600" b="1" dirty="0" err="1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</a:t>
            </a: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3600" b="1" dirty="0" err="1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</a:t>
            </a: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239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1066800"/>
            <a:ext cx="9144000" cy="3416302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Ci hai riscattati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dalla stretta delle tenebre,     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perché potessimo glorificare Te.</a:t>
            </a:r>
          </a:p>
          <a:p>
            <a:pPr algn="ctr">
              <a:spcAft>
                <a:spcPts val="0"/>
              </a:spcAft>
            </a:pP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Hai riversato in noi la vita del tuo Spirito,    per   amore.</a:t>
            </a:r>
          </a:p>
        </p:txBody>
      </p:sp>
    </p:spTree>
    <p:extLst>
      <p:ext uri="{BB962C8B-B14F-4D97-AF65-F5344CB8AC3E}">
        <p14:creationId xmlns:p14="http://schemas.microsoft.com/office/powerpoint/2010/main" val="2334616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07818"/>
            <a:ext cx="9144000" cy="6186291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Figlio dell’Altissimo,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povero tra i poveri,    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vieni a dimorare tra noi.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Dio dell’impossibile,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 di tutti i secoli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vieni nella tua maestà.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   dei   re, i popoli ti acclamano,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cieli ti proclamano,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   dei   re, luce degli uomini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regna col tuo amore tra noi.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 </a:t>
            </a:r>
            <a:r>
              <a:rPr lang="it-IT" sz="3600" b="1" dirty="0" err="1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</a:t>
            </a: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3600" b="1" dirty="0" err="1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</a:t>
            </a: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860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078181"/>
            <a:ext cx="9144000" cy="1754308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Tua è la gloria per sempre (x2) </a:t>
            </a:r>
          </a:p>
          <a:p>
            <a:pPr algn="ctr">
              <a:spcAft>
                <a:spcPts val="0"/>
              </a:spcAft>
            </a:pP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Gloria, gloria. (x2)</a:t>
            </a:r>
          </a:p>
        </p:txBody>
      </p:sp>
    </p:spTree>
    <p:extLst>
      <p:ext uri="{BB962C8B-B14F-4D97-AF65-F5344CB8AC3E}">
        <p14:creationId xmlns:p14="http://schemas.microsoft.com/office/powerpoint/2010/main" val="284843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07818"/>
            <a:ext cx="9144000" cy="5632293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Figlio dell’Altissimo,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povero tra i poveri,    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vieni a dimorare tra noi.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Dio dell’impossibile,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 di tutti i secoli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vieni nella tua maestà.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   dei   re, i popoli ti acclamano,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cieli ti proclamano,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   dei   re, luce degli uomini 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regna col tuo amore tra noi</a:t>
            </a:r>
            <a:r>
              <a:rPr lang="it-IT" sz="3600" b="1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91646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245</Words>
  <Application>Microsoft Office PowerPoint</Application>
  <PresentationFormat>Presentazione su schermo (4:3)</PresentationFormat>
  <Paragraphs>48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Bookman Old Style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MSofficepro2929</dc:creator>
  <cp:lastModifiedBy>MSofficepro2929</cp:lastModifiedBy>
  <cp:revision>3</cp:revision>
  <dcterms:created xsi:type="dcterms:W3CDTF">2019-03-22T11:03:36Z</dcterms:created>
  <dcterms:modified xsi:type="dcterms:W3CDTF">2019-05-07T13:17:14Z</dcterms:modified>
</cp:coreProperties>
</file>