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697E53-2E01-43A4-B33D-56FEBE5DE2A6}" type="datetimeFigureOut">
              <a:rPr lang="it-IT" smtClean="0"/>
              <a:t>27/10/2018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A18A8-1604-44B5-9ADE-EE29D0CC0E3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1848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30C24A-13E0-4E89-B099-4DFF3862F7B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E62AFBA-A61C-4704-B863-74B983FD593D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655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7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67C3D0-9AFF-4BA2-8949-5E0CE435C7A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1889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1C25DC-4C1C-497B-87AF-472693449B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24469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D3B669-3D22-4F18-908D-83EA0484192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119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2CE389-AA6F-49A5-94B7-CCD51C5CBE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0036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FC3C69-8242-48CE-82DE-20EC05E3BF4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1016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294995-9424-485A-9538-5529583D085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2657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95FCF6-4C5D-44D8-9E0D-4A891C63157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8885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2DDA1A-A142-4FF6-B724-DDE5465FA7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861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E51974-5365-4078-AD8C-EDAFA63BADC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36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DEFBB7-442D-455E-8D1F-0B353FFFDB5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96971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35E2B4-03FC-43B6-BF71-E36D58005C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28626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CC8F9C86-26A5-4043-A435-A2A025DF9D1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541524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52022"/>
            <a:ext cx="9144000" cy="516921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vedo la Tua santità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ammiro la Tua beltà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Quel ch'è intorno a me diventa ombra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nella luce Tua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ho trovato la via al Tuo cuore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 mi hai dato gioia e vero amore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ed io scopro la vera ragione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cui io vivo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8001" y="271464"/>
            <a:ext cx="8228012" cy="411163"/>
          </a:xfrm>
        </p:spPr>
        <p:txBody>
          <a:bodyPr vert="horz" wrap="square" lIns="0" tIns="23994" rIns="0" bIns="0" numCol="1" anchor="ctr" anchorCtr="0" compatLnSpc="1">
            <a:prstTxWarp prst="textNoShape">
              <a:avLst/>
            </a:prstTxWarp>
          </a:bodyPr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Per adorarti</a:t>
            </a:r>
          </a:p>
        </p:txBody>
      </p:sp>
    </p:spTree>
    <p:extLst>
      <p:ext uri="{BB962C8B-B14F-4D97-AF65-F5344CB8AC3E}">
        <p14:creationId xmlns:p14="http://schemas.microsoft.com/office/powerpoint/2010/main" val="26218003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582295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ragione per cui vivo è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ragione per cui vivo è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adorarti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b="1">
                <a:solidFill>
                  <a:srgbClr val="F8F8F8"/>
                </a:solidFill>
                <a:latin typeface="Arial" panose="020B0604020202020204" pitchFamily="34" charset="0"/>
                <a:ea typeface="Arial Unicode MS" pitchFamily="34" charset="-128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827241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85</Words>
  <Application>Microsoft Office PowerPoint</Application>
  <PresentationFormat>Presentazione su schermo (4:3)</PresentationFormat>
  <Paragraphs>25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8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Per adorarti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 adorarti</dc:title>
  <dc:creator>terry</dc:creator>
  <cp:lastModifiedBy>MSofficepro2929</cp:lastModifiedBy>
  <cp:revision>4</cp:revision>
  <dcterms:created xsi:type="dcterms:W3CDTF">2017-01-12T19:18:16Z</dcterms:created>
  <dcterms:modified xsi:type="dcterms:W3CDTF">2018-10-27T14:05:48Z</dcterms:modified>
</cp:coreProperties>
</file>