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B76A65-E386-4157-B94D-A06B8656656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579D57-A428-49D0-AF03-BB4DD916C82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698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27EBF1-2D16-4E23-846E-D2505C3D4D9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585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AD9A0E-6C28-49BF-A8EB-97D0333507D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268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2504A2-64E7-4809-8DF0-F3FF2C68BEC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209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AB086-C65E-48BF-91F4-E7F4BF8129F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879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5CABDA-266D-446F-AFED-974A9410264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49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67AB4F-BEEE-4465-850C-241FC1A9596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868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217FF5-D74F-454C-A268-79B83DADAA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3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EDDFAF-8BB4-477E-AEDF-2C2FD35004A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431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715962-96EE-422C-9B82-30461A46F3D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517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BE4062-DAF3-483D-BDDA-9EA937BC9961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41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it-IT" altLang="it-IT" sz="1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al Signor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Dio non rifiuta la preghiera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preghiera ci dà forza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Lui non lascia il giusto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 sofferenza,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 senza una risposta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Basta solamente aspettare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Ciò che Dio farà per te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Quando innalzi le tue mani a lui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Allora vincerai!</a:t>
            </a:r>
          </a:p>
        </p:txBody>
      </p:sp>
    </p:spTree>
    <p:extLst>
      <p:ext uri="{BB962C8B-B14F-4D97-AF65-F5344CB8AC3E}">
        <p14:creationId xmlns:p14="http://schemas.microsoft.com/office/powerpoint/2010/main" val="853368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54864"/>
            <a:ext cx="9144000" cy="3822192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allora loda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Semplicemente loda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 stai piangendo loda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Nella prova loda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 stai soffrendo loda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importa loda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tua lode Lui ascolterà</a:t>
            </a:r>
          </a:p>
        </p:txBody>
      </p:sp>
    </p:spTree>
    <p:extLst>
      <p:ext uri="{BB962C8B-B14F-4D97-AF65-F5344CB8AC3E}">
        <p14:creationId xmlns:p14="http://schemas.microsoft.com/office/powerpoint/2010/main" val="460206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Dio è davanti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aperto un cammino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Spezzando catene,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sfilando le spine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Manda i suoi angeli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lottare con te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Apre le porte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nessuno chiuderà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286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endParaRPr lang="it-IT" altLang="it-IT" sz="3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Dio agisce per chi crede in Lui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Cammina con te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dall’inizio alla fine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Alza le mani Gesù ha vinto per te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comincia a cantare 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68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gente ha bisogno di capire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Ciò che Dio sta dicendo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Quando Egli rimane in silenzio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perché ti sta provando</a:t>
            </a:r>
          </a:p>
          <a:p>
            <a:pPr marL="0" indent="0" algn="ctr" defTabSz="914400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"/>
              </a:rPr>
              <a:t>Basta solamente aspettare</a:t>
            </a:r>
          </a:p>
          <a:p>
            <a:pPr marL="0" indent="0" algn="ctr" defTabSz="914400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"/>
              </a:rPr>
              <a:t>Ciò che Dio farà per te </a:t>
            </a:r>
          </a:p>
          <a:p>
            <a:pPr marL="0" indent="0" algn="ctr" defTabSz="914400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"/>
              </a:rPr>
              <a:t>Quando innalzi le tue mani a lui</a:t>
            </a:r>
          </a:p>
          <a:p>
            <a:pPr marL="0" indent="0" algn="ctr" defTabSz="914400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"/>
              </a:rPr>
              <a:t>Allora vincerai!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671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535652"/>
            <a:ext cx="9144000" cy="4059936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Eh allora loda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Semplicemente loda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 stai piangendo loda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Nella prova loda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 stai soffrendo loda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importa loda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tua lode Lui ascolterà</a:t>
            </a:r>
          </a:p>
        </p:txBody>
      </p:sp>
    </p:spTree>
    <p:extLst>
      <p:ext uri="{BB962C8B-B14F-4D97-AF65-F5344CB8AC3E}">
        <p14:creationId xmlns:p14="http://schemas.microsoft.com/office/powerpoint/2010/main" val="57132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410817"/>
            <a:ext cx="9144000" cy="6036366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Dio è davanti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aperto un cammino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Spezzando catene,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sfilando le spine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Manda i suoi angeli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lottare con te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Apre le porte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nessun chiuderà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844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lIns="91410" tIns="45706" rIns="91410" bIns="45706"/>
          <a:lstStyle>
            <a:lvl1pPr marL="342900" indent="-3429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Dio agisce per chi crede in Lui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Cammina con te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dall’inizio alla fine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Alza le mani Gesù ha vinto per te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comincia a cantar 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3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Signor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2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196056"/>
      </p:ext>
    </p:extLst>
  </p:cSld>
  <p:clrMapOvr>
    <a:masterClrMapping/>
  </p:clrMapOvr>
</p:sld>
</file>

<file path=ppt/theme/theme1.xml><?xml version="1.0" encoding="utf-8"?>
<a:theme xmlns:a="http://schemas.openxmlformats.org/drawingml/2006/main" name="11_Struttura predefinita">
  <a:themeElements>
    <a:clrScheme name="1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262</Words>
  <Application>Microsoft Office PowerPoint</Application>
  <PresentationFormat>Presentazione su schermo (4:3)</PresentationFormat>
  <Paragraphs>73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2" baseType="lpstr">
      <vt:lpstr>Arial</vt:lpstr>
      <vt:lpstr>Arial Unicode MS</vt:lpstr>
      <vt:lpstr>Bookman Old Style</vt:lpstr>
      <vt:lpstr>11_Struttura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teresa intagliatore</cp:lastModifiedBy>
  <cp:revision>6</cp:revision>
  <dcterms:created xsi:type="dcterms:W3CDTF">2017-03-26T08:17:03Z</dcterms:created>
  <dcterms:modified xsi:type="dcterms:W3CDTF">2018-11-30T08:23:11Z</dcterms:modified>
</cp:coreProperties>
</file>