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25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B249F3-4C8F-484C-8266-576656CAA902}" type="datetimeFigureOut">
              <a:rPr lang="it-IT" smtClean="0"/>
              <a:t>27/08/2019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E3D09C-0301-499D-8BEB-9284235DE0C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41765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462AEF5-E96B-420D-BF31-B8272328FB8E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CE131DF9-EF75-487B-BAAC-290483A0A54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15566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462AEF5-E96B-420D-BF31-B8272328FB8E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CE131DF9-EF75-487B-BAAC-290483A0A54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6591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462AEF5-E96B-420D-BF31-B8272328FB8E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CE131DF9-EF75-487B-BAAC-290483A0A54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1495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462AEF5-E96B-420D-BF31-B8272328FB8E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CE131DF9-EF75-487B-BAAC-290483A0A54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44043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462AEF5-E96B-420D-BF31-B8272328FB8E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CE131DF9-EF75-487B-BAAC-290483A0A54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5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31775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462AEF5-E96B-420D-BF31-B8272328FB8E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CE131DF9-EF75-487B-BAAC-290483A0A54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6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46974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462AEF5-E96B-420D-BF31-B8272328FB8E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CE131DF9-EF75-487B-BAAC-290483A0A54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7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342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462AEF5-E96B-420D-BF31-B8272328FB8E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CE131DF9-EF75-487B-BAAC-290483A0A549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8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06232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832DE-37C3-48DA-993D-BD94ED240547}" type="datetimeFigureOut">
              <a:rPr lang="it-IT" smtClean="0"/>
              <a:t>27/08/2019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955B-F55E-4348-9691-814A9676BEF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09662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832DE-37C3-48DA-993D-BD94ED240547}" type="datetimeFigureOut">
              <a:rPr lang="it-IT" smtClean="0"/>
              <a:t>27/08/2019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955B-F55E-4348-9691-814A9676BEF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44404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832DE-37C3-48DA-993D-BD94ED240547}" type="datetimeFigureOut">
              <a:rPr lang="it-IT" smtClean="0"/>
              <a:t>27/08/2019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955B-F55E-4348-9691-814A9676BEF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99217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832DE-37C3-48DA-993D-BD94ED240547}" type="datetimeFigureOut">
              <a:rPr lang="it-IT" smtClean="0"/>
              <a:t>27/08/2019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955B-F55E-4348-9691-814A9676BEF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76295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832DE-37C3-48DA-993D-BD94ED240547}" type="datetimeFigureOut">
              <a:rPr lang="it-IT" smtClean="0"/>
              <a:t>27/08/2019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955B-F55E-4348-9691-814A9676BEF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41270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832DE-37C3-48DA-993D-BD94ED240547}" type="datetimeFigureOut">
              <a:rPr lang="it-IT" smtClean="0"/>
              <a:t>27/08/2019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955B-F55E-4348-9691-814A9676BEF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7257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832DE-37C3-48DA-993D-BD94ED240547}" type="datetimeFigureOut">
              <a:rPr lang="it-IT" smtClean="0"/>
              <a:t>27/08/2019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955B-F55E-4348-9691-814A9676BEF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0912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832DE-37C3-48DA-993D-BD94ED240547}" type="datetimeFigureOut">
              <a:rPr lang="it-IT" smtClean="0"/>
              <a:t>27/08/2019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955B-F55E-4348-9691-814A9676BEF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86683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832DE-37C3-48DA-993D-BD94ED240547}" type="datetimeFigureOut">
              <a:rPr lang="it-IT" smtClean="0"/>
              <a:t>27/08/2019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955B-F55E-4348-9691-814A9676BEF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9470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832DE-37C3-48DA-993D-BD94ED240547}" type="datetimeFigureOut">
              <a:rPr lang="it-IT" smtClean="0"/>
              <a:t>27/08/2019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955B-F55E-4348-9691-814A9676BEF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69029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832DE-37C3-48DA-993D-BD94ED240547}" type="datetimeFigureOut">
              <a:rPr lang="it-IT" smtClean="0"/>
              <a:t>27/08/2019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C955B-F55E-4348-9691-814A9676BEF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559444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3BA509-389E-41A1-AA6E-5CDE85BFE64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678539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26AF1C-8422-4FA2-BC2C-03430BC722D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4217925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121F53-2390-420E-B036-142996198C7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674608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A236F2-0496-4252-AF16-BB60C483962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640362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9C4E23F-E23E-42EB-A72F-8FF553E10AF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92495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867058-0006-4362-B08B-43E5E340430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115894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F34BF3-20D6-4B6D-AF80-F6272B5E24A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689178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12455A-0D19-43FE-8790-78FEAC4B42E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501827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90E5D4-BE9E-4924-8A71-EC8FE4EF055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832969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18FAD6-9779-4673-B944-64085AA6D28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1037823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E98815-B1CA-4202-B24B-BD529E4FB58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16428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5832DE-37C3-48DA-993D-BD94ED240547}" type="datetimeFigureOut">
              <a:rPr lang="it-IT" smtClean="0"/>
              <a:t>27/08/2019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C955B-F55E-4348-9691-814A9676BEF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81685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1FDCA396-BD3D-4DCA-9265-4594D48B8FE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84215052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879475" y="979490"/>
            <a:ext cx="7137400" cy="506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2918" tIns="41460" rIns="82918" bIns="41460" anchor="ctr"/>
          <a:lstStyle>
            <a:lvl1pPr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endParaRPr lang="it-IT" altLang="it-IT" sz="1600">
              <a:solidFill>
                <a:srgbClr val="F8F8F8"/>
              </a:solidFill>
            </a:endParaRPr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0" y="0"/>
            <a:ext cx="9144000" cy="6381328"/>
          </a:xfrm>
          <a:noFill/>
        </p:spPr>
        <p:txBody>
          <a:bodyPr vert="horz" wrap="square" lIns="0" tIns="13712" rIns="0" bIns="0" numCol="1" anchor="t" anchorCtr="0" compatLnSpc="1">
            <a:prstTxWarp prst="textNoShape">
              <a:avLst/>
            </a:prstTxWarp>
          </a:bodyPr>
          <a:lstStyle/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18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Inno di vittoria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Egli è l’uomo che ebbe il poter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di camminar sopra il mar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chi è costui che può far tacere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il mare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nel momento che la tempesta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ti vuole affondar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Egli viene con autorità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e manda la calma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44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223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879475" y="979490"/>
            <a:ext cx="7137400" cy="506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2918" tIns="41460" rIns="82918" bIns="41460" anchor="ctr"/>
          <a:lstStyle>
            <a:lvl1pPr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endParaRPr lang="it-IT" altLang="it-IT" sz="1600">
              <a:solidFill>
                <a:srgbClr val="F8F8F8"/>
              </a:solidFill>
            </a:endParaRPr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0" y="0"/>
            <a:ext cx="9144000" cy="6381328"/>
          </a:xfrm>
          <a:noFill/>
        </p:spPr>
        <p:txBody>
          <a:bodyPr vert="horz" wrap="square" lIns="0" tIns="13712" rIns="0" bIns="0" numCol="1" anchor="t" anchorCtr="0" compatLnSpc="1">
            <a:prstTxWarp prst="textNoShape">
              <a:avLst/>
            </a:prstTxWarp>
          </a:bodyPr>
          <a:lstStyle/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Egli è colui che fece passare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 err="1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Israel</a:t>
            </a:r>
            <a:endParaRPr 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camminando attraverso le acque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del mar rosso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fece una strada in mezzo al mar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perché Israele potesse passar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all’altra riva a piedi asciutti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 err="1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poteron</a:t>
            </a: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 cantar: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“L’inno di vittoria”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44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7469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879475" y="979490"/>
            <a:ext cx="7137400" cy="506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2918" tIns="41460" rIns="82918" bIns="41460" anchor="ctr"/>
          <a:lstStyle>
            <a:lvl1pPr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endParaRPr lang="it-IT" altLang="it-IT" sz="1600">
              <a:solidFill>
                <a:srgbClr val="F8F8F8"/>
              </a:solidFill>
            </a:endParaRPr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0" y="0"/>
            <a:ext cx="9144000" cy="6042027"/>
          </a:xfrm>
          <a:noFill/>
        </p:spPr>
        <p:txBody>
          <a:bodyPr vert="horz" wrap="square" lIns="0" tIns="13712" rIns="0" bIns="0" numCol="1" anchor="t" anchorCtr="0" compatLnSpc="1">
            <a:prstTxWarp prst="textNoShape">
              <a:avLst/>
            </a:prstTxWarp>
          </a:bodyPr>
          <a:lstStyle/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Quando sei davanti al mar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E lo devi attraversar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Chiama il Signore con fede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Solo lui ti apre il mar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Fratello mio tu non devi temer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Se t’insegue il </a:t>
            </a:r>
            <a:r>
              <a:rPr lang="it-IT" sz="4000" b="1" dirty="0" err="1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faraon</a:t>
            </a:r>
            <a:endParaRPr 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All’altra riva tu passerai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Anche tu così canterai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L’ inno di vittoria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44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44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44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4675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879475" y="979490"/>
            <a:ext cx="7137400" cy="506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2918" tIns="41460" rIns="82918" bIns="41460" anchor="ctr"/>
          <a:lstStyle>
            <a:lvl1pPr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endParaRPr lang="it-IT" altLang="it-IT" sz="1600">
              <a:solidFill>
                <a:srgbClr val="F8F8F8"/>
              </a:solidFill>
            </a:endParaRPr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0" y="0"/>
            <a:ext cx="9144000" cy="6381328"/>
          </a:xfrm>
          <a:noFill/>
        </p:spPr>
        <p:txBody>
          <a:bodyPr vert="horz" wrap="square" lIns="0" tIns="13712" rIns="0" bIns="0" numCol="1" anchor="t" anchorCtr="0" compatLnSpc="1">
            <a:prstTxWarp prst="textNoShape">
              <a:avLst/>
            </a:prstTxWarp>
          </a:bodyPr>
          <a:lstStyle/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Ogni volta che il mare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tu dovrai attraversar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Chiama sempre il Signore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che ti può aiutar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E nell’ora più difficile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ti può veder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Chiama sempre il Signore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perché Lui è il poter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44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3379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879475" y="979490"/>
            <a:ext cx="7137400" cy="506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2918" tIns="41460" rIns="82918" bIns="41460" anchor="ctr"/>
          <a:lstStyle>
            <a:lvl1pPr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fontAlgn="base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defRPr/>
            </a:pPr>
            <a:endParaRPr lang="it-IT" altLang="it-IT" sz="1600">
              <a:solidFill>
                <a:srgbClr val="F8F8F8"/>
              </a:solidFill>
            </a:endParaRPr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0" y="0"/>
            <a:ext cx="9144000" cy="5363308"/>
          </a:xfrm>
          <a:noFill/>
        </p:spPr>
        <p:txBody>
          <a:bodyPr vert="horz" wrap="square" lIns="0" tIns="13712" rIns="0" bIns="0" numCol="1" anchor="t" anchorCtr="0" compatLnSpc="1">
            <a:prstTxWarp prst="textNoShape">
              <a:avLst/>
            </a:prstTxWarp>
          </a:bodyPr>
          <a:lstStyle/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..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Se tu passi per il fuoco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non ti brucerai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E se passi per le acque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non annegherai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Passa come </a:t>
            </a:r>
            <a:r>
              <a:rPr lang="it-IT" sz="4000" b="1" dirty="0" err="1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Israel</a:t>
            </a:r>
            <a:endParaRPr 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che il mar attraversò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E nel nome del Signore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L’inno di vittoria…..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Sull’altra riva cantò!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44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1021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879475" y="979490"/>
            <a:ext cx="7137400" cy="506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2918" tIns="41460" rIns="82918" bIns="41460" anchor="ctr"/>
          <a:lstStyle>
            <a:lvl1pPr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l" defTabSz="407988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None/>
              <a:tabLst/>
              <a:defRPr/>
            </a:pPr>
            <a:endParaRPr kumimoji="0" lang="it-IT" altLang="it-IT" sz="1600" b="0" i="0" u="none" strike="noStrike" kern="1200" cap="none" spc="0" normalizeH="0" baseline="0" noProof="0">
              <a:ln>
                <a:noFill/>
              </a:ln>
              <a:solidFill>
                <a:srgbClr val="F8F8F8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0" y="0"/>
            <a:ext cx="9144000" cy="6381328"/>
          </a:xfrm>
          <a:noFill/>
        </p:spPr>
        <p:txBody>
          <a:bodyPr vert="horz" wrap="square" lIns="0" tIns="13712" rIns="0" bIns="0" numCol="1" anchor="t" anchorCtr="0" compatLnSpc="1">
            <a:prstTxWarp prst="textNoShape">
              <a:avLst/>
            </a:prstTxWarp>
          </a:bodyPr>
          <a:lstStyle/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Quando sei davanti al mar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E lo devi attraversar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Chiama il Signore con fede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Solo lui ti apre il mar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Fratello mio tu non devi temer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Se t’insegue il </a:t>
            </a:r>
            <a:r>
              <a:rPr lang="it-IT" sz="4000" b="1" dirty="0" err="1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faraon</a:t>
            </a:r>
            <a:endParaRPr 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All’altra riva tu passerai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Anche tu così canterai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L’ inno di vittoria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44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786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879475" y="979490"/>
            <a:ext cx="7137400" cy="506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2918" tIns="41460" rIns="82918" bIns="41460" anchor="ctr"/>
          <a:lstStyle>
            <a:lvl1pPr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l" defTabSz="407988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None/>
              <a:tabLst/>
              <a:defRPr/>
            </a:pPr>
            <a:endParaRPr kumimoji="0" lang="it-IT" altLang="it-IT" sz="1600" b="0" i="0" u="none" strike="noStrike" kern="1200" cap="none" spc="0" normalizeH="0" baseline="0" noProof="0">
              <a:ln>
                <a:noFill/>
              </a:ln>
              <a:solidFill>
                <a:srgbClr val="F8F8F8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0" y="0"/>
            <a:ext cx="9144000" cy="6381328"/>
          </a:xfrm>
          <a:noFill/>
        </p:spPr>
        <p:txBody>
          <a:bodyPr vert="horz" wrap="square" lIns="0" tIns="13712" rIns="0" bIns="0" numCol="1" anchor="t" anchorCtr="0" compatLnSpc="1">
            <a:prstTxWarp prst="textNoShape">
              <a:avLst/>
            </a:prstTxWarp>
          </a:bodyPr>
          <a:lstStyle/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Ogni volta che il mare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tu dovrai attraversar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Chiama sempre il Signore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che ti può aiutar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E nell’ora più difficile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ti può veder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Chiama sempre il Signore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perché Lui è il poter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44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510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879475" y="979490"/>
            <a:ext cx="7137400" cy="5062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2918" tIns="41460" rIns="82918" bIns="41460" anchor="ctr"/>
          <a:lstStyle>
            <a:lvl1pPr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40798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407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marL="0" marR="0" lvl="0" indent="0" algn="l" defTabSz="407988" rtl="0" eaLnBrk="1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Tx/>
              <a:buNone/>
              <a:tabLst/>
              <a:defRPr/>
            </a:pPr>
            <a:endParaRPr kumimoji="0" lang="it-IT" altLang="it-IT" sz="1600" b="0" i="0" u="none" strike="noStrike" kern="1200" cap="none" spc="0" normalizeH="0" baseline="0" noProof="0">
              <a:ln>
                <a:noFill/>
              </a:ln>
              <a:solidFill>
                <a:srgbClr val="F8F8F8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0" y="0"/>
            <a:ext cx="9144000" cy="5363308"/>
          </a:xfrm>
          <a:noFill/>
        </p:spPr>
        <p:txBody>
          <a:bodyPr vert="horz" wrap="square" lIns="0" tIns="13712" rIns="0" bIns="0" numCol="1" anchor="t" anchorCtr="0" compatLnSpc="1">
            <a:prstTxWarp prst="textNoShape">
              <a:avLst/>
            </a:prstTxWarp>
          </a:bodyPr>
          <a:lstStyle/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28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..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Se tu passi per il fuoco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non ti brucerai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E se passi per le acque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non annegherai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Passa come </a:t>
            </a:r>
            <a:r>
              <a:rPr lang="it-IT" sz="3600" b="1" dirty="0" err="1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Israel</a:t>
            </a:r>
            <a:endParaRPr 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che il mar attraversò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E nel nome del Signore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L’inno di vittoria… 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3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Sull’altra riva cantò! (X3)</a:t>
            </a: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endParaRPr 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342900" indent="-342900" algn="ctr" defTabSz="449263" eaLnBrk="1" hangingPunct="1">
              <a:lnSpc>
                <a:spcPct val="95000"/>
              </a:lnSpc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</a:tabLst>
              <a:defRPr/>
            </a:pPr>
            <a:r>
              <a:rPr lang="it-IT" sz="28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3812940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324</Words>
  <Application>Microsoft Office PowerPoint</Application>
  <PresentationFormat>Presentazione su schermo (4:3)</PresentationFormat>
  <Paragraphs>98</Paragraphs>
  <Slides>8</Slides>
  <Notes>8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8</vt:i4>
      </vt:variant>
    </vt:vector>
  </HeadingPairs>
  <TitlesOfParts>
    <vt:vector size="15" baseType="lpstr">
      <vt:lpstr>Arial</vt:lpstr>
      <vt:lpstr>Bookman Old Style</vt:lpstr>
      <vt:lpstr>Calibri</vt:lpstr>
      <vt:lpstr>Calibri Light</vt:lpstr>
      <vt:lpstr>Times New Roman</vt:lpstr>
      <vt:lpstr>Tema di Office</vt:lpstr>
      <vt:lpstr>5_Tema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terry</dc:creator>
  <cp:lastModifiedBy>MSofficepro2929</cp:lastModifiedBy>
  <cp:revision>6</cp:revision>
  <dcterms:created xsi:type="dcterms:W3CDTF">2017-08-26T19:49:03Z</dcterms:created>
  <dcterms:modified xsi:type="dcterms:W3CDTF">2019-08-27T12:36:38Z</dcterms:modified>
</cp:coreProperties>
</file>