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5740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2134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1316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3882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183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5491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1161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2060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0543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837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5150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9F931-EA2B-4900-B6CB-7A1C53788674}" type="datetimeFigureOut">
              <a:rPr lang="it-IT" smtClean="0"/>
              <a:t>07/09/2019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0E842-4CCA-46FB-BA75-3CAA4A7FF9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3355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DE2C746D-1A5C-45B1-A5F0-AABDEC1AA8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 sei Re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 sei Re, Tu sei Re, sei Re Gesù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 sei Re, Tu sei Re, sei Re Gesù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Noi eleviamo i nostri cuori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eleviam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le nostre mani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Rivolte verso il Tuo trono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Lodando 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it-IT" sz="1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407131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42</Words>
  <Application>Microsoft Office PowerPoint</Application>
  <PresentationFormat>Presentazione su schermo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3</cp:revision>
  <dcterms:created xsi:type="dcterms:W3CDTF">2017-10-18T14:03:12Z</dcterms:created>
  <dcterms:modified xsi:type="dcterms:W3CDTF">2019-09-07T07:42:29Z</dcterms:modified>
</cp:coreProperties>
</file>