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E6EB3-EE1F-41E0-9AA8-29A8415B82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005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8EF100-F467-4D56-8522-C1768A14BA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05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90B5AE-9088-43E5-86EE-8BBD9E40126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38578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7BFEB2-D7B6-4E9E-A54D-028C2D58299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87808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B3205E-F1B7-41BD-BD45-229B219B0A0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81313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D485DA-5E7D-4297-8403-118FD70690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37913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0DE21B-B2ED-45E0-AD9E-A629690AED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3574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8CA94E-E5A4-4FED-836D-B9E6735DD22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8992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27E94D-F2E0-4F5A-89F6-634BB06DD9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975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28289E-B860-409A-9BD4-DC0904096E1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7587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C48ECE-5DB0-4FE9-81B9-C2BE594508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823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F80D4D-F015-473B-B608-48C88F899EBE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5478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7705"/>
            <a:ext cx="9144000" cy="5463016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Luce del mondo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dirty="0">
              <a:solidFill>
                <a:srgbClr val="993300"/>
              </a:solidFill>
              <a:latin typeface="Times New Roman" panose="02020603050405020304" pitchFamily="18" charset="0"/>
            </a:endParaRP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Luce del mondo </a:t>
            </a: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 buio del cuore </a:t>
            </a: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Vieni ed illuminami</a:t>
            </a: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mia sola </a:t>
            </a: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Speranza di vita</a:t>
            </a:r>
          </a:p>
          <a:p>
            <a:pPr algn="ctr" eaLnBrk="1" fontAlgn="base" hangingPunct="1">
              <a:spcAft>
                <a:spcPts val="60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Vivi per sempre in me 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65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22"/>
            <a:ext cx="9144000" cy="6001625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Sono qui a lodarti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adorarti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dirti che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il mio Dio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solo Tu sei santo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meraviglioso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Degno e glorioso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per me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987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5197" y="332656"/>
            <a:ext cx="9144000" cy="5201406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Re della storia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Re della gloria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sceso in terra fra noi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 umiltà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Tuo trono hai lasciato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dimostrarci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Tuo amor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633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6001625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Sono qui a lodarti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adorarti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dirti che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il mio Dio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solo Tu sei santo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meraviglioso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Degno e glorioso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per me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227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692696"/>
            <a:ext cx="9144000" cy="3416302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so quant’è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costato a Te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Morire in croce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Lì per me </a:t>
            </a: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 </a:t>
            </a:r>
            <a:endParaRPr lang="it-IT" altLang="it-IT" sz="48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endParaRPr lang="it-IT" altLang="it-IT" sz="2400" b="1" i="1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227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-7590" y="15280"/>
            <a:ext cx="9144000" cy="6617178"/>
          </a:xfrm>
          <a:prstGeom prst="rect">
            <a:avLst/>
          </a:prstGeom>
          <a:noFill/>
          <a:ln>
            <a:noFill/>
          </a:ln>
        </p:spPr>
        <p:txBody>
          <a:bodyPr lIns="91420" tIns="45711" rIns="91420" bIns="45711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fontAlgn="base" hangingPunct="1">
              <a:spcAft>
                <a:spcPct val="0"/>
              </a:spcAft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Sono qui a lodarti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adorarti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Qui per dirti che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il mio Dio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solo Tu sei santo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meraviglioso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Degno e glorioso </a:t>
            </a: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sei per me</a:t>
            </a:r>
          </a:p>
          <a:p>
            <a:pPr algn="ctr" eaLnBrk="1" fontAlgn="base" hangingPunct="1">
              <a:spcAft>
                <a:spcPct val="0"/>
              </a:spcAft>
            </a:pP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Aft>
                <a:spcPct val="0"/>
              </a:spcAft>
            </a:pPr>
            <a:r>
              <a:rPr lang="it-IT" alt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214514629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Personalizzato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3333CC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152</Words>
  <Application>Microsoft Office PowerPoint</Application>
  <PresentationFormat>Presentazione su schermo (4:3)</PresentationFormat>
  <Paragraphs>48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Bookman Old Style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10</cp:revision>
  <dcterms:created xsi:type="dcterms:W3CDTF">2016-04-12T12:17:05Z</dcterms:created>
  <dcterms:modified xsi:type="dcterms:W3CDTF">2019-09-19T14:14:19Z</dcterms:modified>
</cp:coreProperties>
</file>