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93" r:id="rId3"/>
    <p:sldId id="494" r:id="rId4"/>
    <p:sldId id="495" r:id="rId5"/>
    <p:sldId id="496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54B9FE-4A1D-4AA3-BB99-616EBA3CD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176AB652-6304-46AF-B16B-4217EBD21B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DC3DE37-8907-4B02-B7B1-7536129EB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083FC75-31FC-4C44-83DC-930D56C56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96518E3-2DD6-44F9-890D-8853F8166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657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2D13E0-F6CC-4E2F-9878-1DBDDD07F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8F739BC-282C-4D5F-B45A-892BD8222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101E0F3-B1B0-4226-94FA-22BE156C7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3450630-193E-48C0-B424-4F08A593E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3A0219-D166-47D2-862E-62E0D2CF2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0562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BE99272-A62C-42FC-9A37-F1221ACCC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8008383-73CE-4C40-A29E-41BB36D51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E734147-7645-4CB2-8923-66B6B3093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EA820B-1825-432E-9043-F0A69A05E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2512916-2779-4FD5-B8E5-4E9A4833C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1776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7B1DFC4-2519-4D80-B4CE-46E2CF288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C661F8F-4567-4CB6-8D02-0BCD16BDAE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CE7B79D-89A2-41CA-BEE8-75EB13EF4C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5FF1246-22F7-4FD3-AC48-99A56817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2795955-3168-449F-B360-C724B2E04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36CBDFB-4000-4D05-B20E-1E5888D78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1160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DAEC54-A77B-4B75-BCD8-6B55749A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7872EF8-57AC-4835-A523-104F97D6D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0435D8D-B3FC-490B-8F34-5B7BC566D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A7F66C3-E562-49B5-9213-B76F465E94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4247EF2-749B-4C24-92D7-C1B48425E9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37F8A5EB-D27A-4980-97D6-7A571F457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95E1657C-65BE-43C4-A896-4F79DE310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E7EF49F-63E4-4B8D-96D5-170A925E4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042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0E1E9BA-44DD-44E1-86C4-B8235D4D5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72DF482-9B64-43AA-90D7-1C751A100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2B3E022-D21A-4DCA-A936-AD9945BC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AE75CF1-F823-475A-BF88-2B847E661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6519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2AE7886-12B5-485B-AC1D-35F5BF7B1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F9DF4BAA-DE9E-4BB0-9227-0523254BD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86FCAFF-9681-45BA-92DC-DE71B9B4C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1627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92E2B56-1503-4563-937D-DA8F3F411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D03B447-5E6C-41E7-B162-D84C86717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4119F7F-7AEE-4086-8AAF-5D07101B16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85BC0E8-A984-4298-AC7D-6BAFD11E6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18A8E31-FC70-48A5-88E8-89CCFEDC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EAE9FE5-994B-4D09-BF6F-31E5676DC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674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871D6AD-D0F0-4BEC-B50F-BED557610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C69A0354-9188-465A-B68D-79FD6DF84F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4620167A-17B0-48E8-84D6-2915D7CF3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0C85CB8-F3EA-428D-B5B8-AB13A4F07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04F3A0B-2F70-4986-97B4-1DD105B7A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4CEC82C-17F0-41C7-84FF-5CAEC752B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0149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7ADF04-4309-4761-A31C-CE304043E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6FF5D35-2D68-46F7-B4BD-02924C0F7A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F18A5D5-75FF-4CD8-BBAD-75946EBE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BE24809-A6DD-47C7-97CF-37C9B8A64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A415094-989B-4500-A48A-3D4345542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1299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075A187-F6A5-40B0-B263-437B918204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68C580C-6DFB-4EF5-8022-2EE70C97B3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C8E6414-4557-4624-BC9C-FD5699C44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5DA0E8F-5E09-481A-B98F-3633C301C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D144D3-DFB9-451D-BEBA-92A13730E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6031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1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63" indent="0" algn="ctr">
              <a:buNone/>
              <a:defRPr/>
            </a:lvl2pPr>
            <a:lvl3pPr marL="514324" indent="0" algn="ctr">
              <a:buNone/>
              <a:defRPr/>
            </a:lvl3pPr>
            <a:lvl4pPr marL="771487" indent="0" algn="ctr">
              <a:buNone/>
              <a:defRPr/>
            </a:lvl4pPr>
            <a:lvl5pPr marL="1028649" indent="0" algn="ctr">
              <a:buNone/>
              <a:defRPr/>
            </a:lvl5pPr>
            <a:lvl6pPr marL="1285811" indent="0" algn="ctr">
              <a:buNone/>
              <a:defRPr/>
            </a:lvl6pPr>
            <a:lvl7pPr marL="1542972" indent="0" algn="ctr">
              <a:buNone/>
              <a:defRPr/>
            </a:lvl7pPr>
            <a:lvl8pPr marL="1800135" indent="0" algn="ctr">
              <a:buNone/>
              <a:defRPr/>
            </a:lvl8pPr>
            <a:lvl9pPr marL="2057298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0348E-18D1-40E7-B40A-435DA17B6DF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254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82904-63B4-459A-8F32-BB9B32C24DC9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12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88"/>
            <a:ext cx="7772400" cy="1362075"/>
          </a:xfrm>
        </p:spPr>
        <p:txBody>
          <a:bodyPr anchor="t"/>
          <a:lstStyle>
            <a:lvl1pPr algn="l">
              <a:defRPr sz="2251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63" indent="0">
              <a:buNone/>
              <a:defRPr sz="1013"/>
            </a:lvl2pPr>
            <a:lvl3pPr marL="514324" indent="0">
              <a:buNone/>
              <a:defRPr sz="900"/>
            </a:lvl3pPr>
            <a:lvl4pPr marL="771487" indent="0">
              <a:buNone/>
              <a:defRPr sz="788"/>
            </a:lvl4pPr>
            <a:lvl5pPr marL="1028649" indent="0">
              <a:buNone/>
              <a:defRPr sz="788"/>
            </a:lvl5pPr>
            <a:lvl6pPr marL="1285811" indent="0">
              <a:buNone/>
              <a:defRPr sz="788"/>
            </a:lvl6pPr>
            <a:lvl7pPr marL="1542972" indent="0">
              <a:buNone/>
              <a:defRPr sz="788"/>
            </a:lvl7pPr>
            <a:lvl8pPr marL="1800135" indent="0">
              <a:buNone/>
              <a:defRPr sz="788"/>
            </a:lvl8pPr>
            <a:lvl9pPr marL="2057298" indent="0">
              <a:buNone/>
              <a:defRPr sz="788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37F0-9792-4AEC-9578-A2430CA21B83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684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1575"/>
            </a:lvl1pPr>
            <a:lvl2pPr>
              <a:defRPr sz="1351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1575"/>
            </a:lvl1pPr>
            <a:lvl2pPr>
              <a:defRPr sz="1351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ABB0D-580B-4E8B-8499-FC52273253D7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092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63" indent="0">
              <a:buNone/>
              <a:defRPr sz="1125" b="1"/>
            </a:lvl2pPr>
            <a:lvl3pPr marL="514324" indent="0">
              <a:buNone/>
              <a:defRPr sz="1013" b="1"/>
            </a:lvl3pPr>
            <a:lvl4pPr marL="771487" indent="0">
              <a:buNone/>
              <a:defRPr sz="900" b="1"/>
            </a:lvl4pPr>
            <a:lvl5pPr marL="1028649" indent="0">
              <a:buNone/>
              <a:defRPr sz="900" b="1"/>
            </a:lvl5pPr>
            <a:lvl6pPr marL="1285811" indent="0">
              <a:buNone/>
              <a:defRPr sz="900" b="1"/>
            </a:lvl6pPr>
            <a:lvl7pPr marL="1542972" indent="0">
              <a:buNone/>
              <a:defRPr sz="900" b="1"/>
            </a:lvl7pPr>
            <a:lvl8pPr marL="1800135" indent="0">
              <a:buNone/>
              <a:defRPr sz="900" b="1"/>
            </a:lvl8pPr>
            <a:lvl9pPr marL="2057298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1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9" y="1535113"/>
            <a:ext cx="4041775" cy="639762"/>
          </a:xfrm>
        </p:spPr>
        <p:txBody>
          <a:bodyPr anchor="b"/>
          <a:lstStyle>
            <a:lvl1pPr marL="0" indent="0">
              <a:buNone/>
              <a:defRPr sz="1351" b="1"/>
            </a:lvl1pPr>
            <a:lvl2pPr marL="257163" indent="0">
              <a:buNone/>
              <a:defRPr sz="1125" b="1"/>
            </a:lvl2pPr>
            <a:lvl3pPr marL="514324" indent="0">
              <a:buNone/>
              <a:defRPr sz="1013" b="1"/>
            </a:lvl3pPr>
            <a:lvl4pPr marL="771487" indent="0">
              <a:buNone/>
              <a:defRPr sz="900" b="1"/>
            </a:lvl4pPr>
            <a:lvl5pPr marL="1028649" indent="0">
              <a:buNone/>
              <a:defRPr sz="900" b="1"/>
            </a:lvl5pPr>
            <a:lvl6pPr marL="1285811" indent="0">
              <a:buNone/>
              <a:defRPr sz="900" b="1"/>
            </a:lvl6pPr>
            <a:lvl7pPr marL="1542972" indent="0">
              <a:buNone/>
              <a:defRPr sz="900" b="1"/>
            </a:lvl7pPr>
            <a:lvl8pPr marL="1800135" indent="0">
              <a:buNone/>
              <a:defRPr sz="900" b="1"/>
            </a:lvl8pPr>
            <a:lvl9pPr marL="2057298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9" y="2174875"/>
            <a:ext cx="4041775" cy="3951288"/>
          </a:xfrm>
        </p:spPr>
        <p:txBody>
          <a:bodyPr/>
          <a:lstStyle>
            <a:lvl1pPr>
              <a:defRPr sz="1351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B4B46-A74C-42BB-A2C2-9FE7AF0B8D25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859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CE878-A175-47DA-AB38-18E70FCFEAC5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047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811D4-6741-4667-AF85-13C1AA2DBBF1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19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38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1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3" indent="0">
              <a:buNone/>
              <a:defRPr sz="675"/>
            </a:lvl2pPr>
            <a:lvl3pPr marL="514324" indent="0">
              <a:buNone/>
              <a:defRPr sz="563"/>
            </a:lvl3pPr>
            <a:lvl4pPr marL="771487" indent="0">
              <a:buNone/>
              <a:defRPr sz="507"/>
            </a:lvl4pPr>
            <a:lvl5pPr marL="1028649" indent="0">
              <a:buNone/>
              <a:defRPr sz="507"/>
            </a:lvl5pPr>
            <a:lvl6pPr marL="1285811" indent="0">
              <a:buNone/>
              <a:defRPr sz="507"/>
            </a:lvl6pPr>
            <a:lvl7pPr marL="1542972" indent="0">
              <a:buNone/>
              <a:defRPr sz="507"/>
            </a:lvl7pPr>
            <a:lvl8pPr marL="1800135" indent="0">
              <a:buNone/>
              <a:defRPr sz="507"/>
            </a:lvl8pPr>
            <a:lvl9pPr marL="2057298" indent="0">
              <a:buNone/>
              <a:defRPr sz="507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E6EDC-CF76-4C8F-8A18-8A99C6D2161A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822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3" indent="0">
              <a:buNone/>
              <a:defRPr sz="1575"/>
            </a:lvl2pPr>
            <a:lvl3pPr marL="514324" indent="0">
              <a:buNone/>
              <a:defRPr sz="1351"/>
            </a:lvl3pPr>
            <a:lvl4pPr marL="771487" indent="0">
              <a:buNone/>
              <a:defRPr sz="1125"/>
            </a:lvl4pPr>
            <a:lvl5pPr marL="1028649" indent="0">
              <a:buNone/>
              <a:defRPr sz="1125"/>
            </a:lvl5pPr>
            <a:lvl6pPr marL="1285811" indent="0">
              <a:buNone/>
              <a:defRPr sz="1125"/>
            </a:lvl6pPr>
            <a:lvl7pPr marL="1542972" indent="0">
              <a:buNone/>
              <a:defRPr sz="1125"/>
            </a:lvl7pPr>
            <a:lvl8pPr marL="1800135" indent="0">
              <a:buNone/>
              <a:defRPr sz="1125"/>
            </a:lvl8pPr>
            <a:lvl9pPr marL="2057298" indent="0">
              <a:buNone/>
              <a:defRPr sz="1125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63" indent="0">
              <a:buNone/>
              <a:defRPr sz="675"/>
            </a:lvl2pPr>
            <a:lvl3pPr marL="514324" indent="0">
              <a:buNone/>
              <a:defRPr sz="563"/>
            </a:lvl3pPr>
            <a:lvl4pPr marL="771487" indent="0">
              <a:buNone/>
              <a:defRPr sz="507"/>
            </a:lvl4pPr>
            <a:lvl5pPr marL="1028649" indent="0">
              <a:buNone/>
              <a:defRPr sz="507"/>
            </a:lvl5pPr>
            <a:lvl6pPr marL="1285811" indent="0">
              <a:buNone/>
              <a:defRPr sz="507"/>
            </a:lvl6pPr>
            <a:lvl7pPr marL="1542972" indent="0">
              <a:buNone/>
              <a:defRPr sz="507"/>
            </a:lvl7pPr>
            <a:lvl8pPr marL="1800135" indent="0">
              <a:buNone/>
              <a:defRPr sz="507"/>
            </a:lvl8pPr>
            <a:lvl9pPr marL="2057298" indent="0">
              <a:buNone/>
              <a:defRPr sz="507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ACA94-CD68-429C-BE4E-793BC49FE57C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34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0BCE4-A05D-4081-A19B-5E94DD67552D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2515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CF5B9-6CAE-45EA-AE40-FF6D5BC611FA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5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D8E1154E-1978-4FB0-858B-117C971B6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E0DE197-5A5F-4181-A780-9547622205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C5A366A-1E03-4720-AE71-9EDF9ECB5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8FCF2-D829-4415-9E50-1D040A445162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81AE88C-2241-45BD-9F3F-F81955273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8BE9678-E369-480E-A7BC-1C335E5229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311D0-E8E7-410E-86C8-D6EFFBD4A98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405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88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F52C10-D893-46D6-8393-D47759872CCD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650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5pPr>
      <a:lvl6pPr marL="257163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6pPr>
      <a:lvl7pPr marL="514324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7pPr>
      <a:lvl8pPr marL="771487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8pPr>
      <a:lvl9pPr marL="1028649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imes New Roman" pitchFamily="18" charset="0"/>
        </a:defRPr>
      </a:lvl9pPr>
    </p:titleStyle>
    <p:bodyStyle>
      <a:lvl1pPr marL="192871" indent="-192871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888" indent="-160727" algn="l" rtl="0" eaLnBrk="0" fontAlgn="base" hangingPunct="0">
        <a:spcBef>
          <a:spcPct val="20000"/>
        </a:spcBef>
        <a:spcAft>
          <a:spcPct val="0"/>
        </a:spcAft>
        <a:buChar char="–"/>
        <a:defRPr sz="1575">
          <a:solidFill>
            <a:schemeClr val="tx1"/>
          </a:solidFill>
          <a:latin typeface="+mn-lt"/>
        </a:defRPr>
      </a:lvl2pPr>
      <a:lvl3pPr marL="642905" indent="-128582" algn="l" rtl="0" eaLnBrk="0" fontAlgn="base" hangingPunct="0">
        <a:spcBef>
          <a:spcPct val="20000"/>
        </a:spcBef>
        <a:spcAft>
          <a:spcPct val="0"/>
        </a:spcAft>
        <a:buChar char="•"/>
        <a:defRPr sz="1351">
          <a:solidFill>
            <a:schemeClr val="tx1"/>
          </a:solidFill>
          <a:latin typeface="+mn-lt"/>
        </a:defRPr>
      </a:lvl3pPr>
      <a:lvl4pPr marL="900068" indent="-128582" algn="l" rtl="0" eaLnBrk="0" fontAlgn="base" hangingPunct="0">
        <a:spcBef>
          <a:spcPct val="20000"/>
        </a:spcBef>
        <a:spcAft>
          <a:spcPct val="0"/>
        </a:spcAft>
        <a:buChar char="–"/>
        <a:defRPr sz="1125">
          <a:solidFill>
            <a:schemeClr val="tx1"/>
          </a:solidFill>
          <a:latin typeface="+mn-lt"/>
        </a:defRPr>
      </a:lvl4pPr>
      <a:lvl5pPr marL="1157230" indent="-128582" algn="l" rtl="0" eaLnBrk="0" fontAlgn="base" hangingPunct="0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5pPr>
      <a:lvl6pPr marL="1414391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6pPr>
      <a:lvl7pPr marL="1671554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7pPr>
      <a:lvl8pPr marL="1928717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8pPr>
      <a:lvl9pPr marL="2185879" indent="-128582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3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24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87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49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11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972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35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298" algn="l" defTabSz="514324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"/>
            <a:ext cx="9144000" cy="1846045"/>
          </a:xfrm>
          <a:extLst/>
        </p:spPr>
        <p:txBody>
          <a:bodyPr/>
          <a:lstStyle/>
          <a:p>
            <a:pPr>
              <a:defRPr/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TU SEI IL RE</a:t>
            </a:r>
          </a:p>
          <a:p>
            <a:pPr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Sono qui perché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sento dentro me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desiderio di adorare Te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Alzo la mia voce per cantare che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l’unico Re invincibile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1551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31306"/>
            <a:ext cx="9144000" cy="1846045"/>
          </a:xfrm>
          <a:extLst/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innalzare Te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sei in me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M’inchino qui davanti a Te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sei Re</a:t>
            </a:r>
          </a:p>
          <a:p>
            <a:pPr>
              <a:defRPr/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sì, Tu sei il Re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dei Re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sì, Tu sei il Re dei Re </a:t>
            </a: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2604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469669"/>
            <a:ext cx="9144000" cy="3849112"/>
          </a:xfrm>
          <a:extLst/>
        </p:spPr>
        <p:txBody>
          <a:bodyPr/>
          <a:lstStyle/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Provo gioia se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avvicino a Te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Ti lodo pensando solo che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il mio Re, l’imbattibile</a:t>
            </a:r>
          </a:p>
          <a:p>
            <a:pPr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amore che vive dentro me</a:t>
            </a: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425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31306"/>
            <a:ext cx="9144000" cy="1846045"/>
          </a:xfrm>
          <a:extLst/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innalzare Te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sei in me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M’inchino qui davanti a Te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sei Re</a:t>
            </a:r>
          </a:p>
          <a:p>
            <a:pPr>
              <a:defRPr/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sì, Tu sei il Re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Re dei Re</a:t>
            </a:r>
          </a:p>
          <a:p>
            <a:pPr>
              <a:spcBef>
                <a:spcPts val="0"/>
              </a:spcBef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Oh sì, Tu sei il Re dei Re</a:t>
            </a:r>
          </a:p>
          <a:p>
            <a:pPr>
              <a:spcBef>
                <a:spcPts val="0"/>
              </a:spcBef>
              <a:defRPr/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defRPr/>
            </a:pPr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24741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Presentazione su schermo 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4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Times New Roman</vt:lpstr>
      <vt:lpstr>Tema di Office</vt:lpstr>
      <vt:lpstr>4_Struttura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teresa intagliatore</cp:lastModifiedBy>
  <cp:revision>2</cp:revision>
  <dcterms:created xsi:type="dcterms:W3CDTF">2018-06-28T17:20:46Z</dcterms:created>
  <dcterms:modified xsi:type="dcterms:W3CDTF">2019-01-03T09:17:12Z</dcterms:modified>
</cp:coreProperties>
</file>