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4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79463-25F7-469A-9CF6-714E35FFD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348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0E8D69-8671-4ECC-BA5E-743188FEDEB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34374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C7BC57-412D-425C-8BF9-0BAE65FC08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7801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8A4025-BC2D-4958-883E-8969187EA8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56716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D5FF28-59BE-490D-91B4-C8D080BF18C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1013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1C10B6-2AFB-45EF-AFE3-5A5EEE46A50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18671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103E47-E7D0-4291-8693-347E2716E84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60069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FCCEF-E197-4D0E-A15A-C78FE55DF2B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3621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F93034-32D8-46E0-BA95-A43DA13A80B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52024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D7E21F-E500-48ED-A466-E91AF280E7E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56030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E2115-5331-4324-A476-3CDF6D31BAC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43088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</a:defRPr>
            </a:lvl1pPr>
          </a:lstStyle>
          <a:p>
            <a:fld id="{F557FDEE-8285-44EB-9CA1-B39C53E76F3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04587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342462"/>
            <a:ext cx="9144000" cy="3785595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000" b="1" dirty="0">
                <a:solidFill>
                  <a:schemeClr val="bg1"/>
                </a:solidFill>
                <a:latin typeface="Bookman Old Style" panose="02050604050505020204" pitchFamily="18" charset="0"/>
                <a:cs typeface="Tahoma" panose="020B0604030504040204" pitchFamily="34" charset="0"/>
              </a:rPr>
              <a:t>Dio onnipotente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centro della mia adorazione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Sei tu mio Signor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L’unico motivo per cui vivo sei tu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Mio Signore Gesù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348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331758"/>
            <a:ext cx="9144000" cy="3477819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L’unica verità è dentro di te,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sei la salvezza una luce per me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L’unico mio amor sei tu Signor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E per sempre io ti loderò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349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478390"/>
            <a:ext cx="9410699" cy="4647370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Sei l‘Iddio, Onnipotente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Sei grande e maestoso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Sei forte invincibile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nessuno è come te!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(x2)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102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496350"/>
            <a:ext cx="9144000" cy="3477819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Il centro della mia adorazione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Sei tu mio Signor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L’unico motivo per cui vivo sei tu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Mio Signore Gesù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632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331758"/>
            <a:ext cx="9144000" cy="3477819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L’unica verità è dentro di te,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sei la salvezza una luce per me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L’unico mio amor sei tu Signor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E per sempre io ti loderò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25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201392"/>
            <a:ext cx="9410699" cy="5201367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Sei l‘Iddio, Onnipotente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Sei grande e maestoso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Sei forte invincibile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nessuno è come te!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(x3)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Tahoma" panose="020B0604030504040204" pitchFamily="34" charset="0"/>
              </a:rPr>
              <a:t>fine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+mn-ea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681936"/>
      </p:ext>
    </p:extLst>
  </p:cSld>
  <p:clrMapOvr>
    <a:masterClrMapping/>
  </p:clrMapOvr>
</p:sld>
</file>

<file path=ppt/theme/theme1.xml><?xml version="1.0" encoding="utf-8"?>
<a:theme xmlns:a="http://schemas.openxmlformats.org/drawingml/2006/main" name="6_Struttura predefinita">
  <a:themeElements>
    <a:clrScheme name="6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135</Words>
  <Application>Microsoft Office PowerPoint</Application>
  <PresentationFormat>Presentazione su schermo (4:3)</PresentationFormat>
  <Paragraphs>35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Arial Unicode MS</vt:lpstr>
      <vt:lpstr>Bookman Old Style</vt:lpstr>
      <vt:lpstr>Tahoma</vt:lpstr>
      <vt:lpstr>6_Struttura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4</cp:revision>
  <dcterms:created xsi:type="dcterms:W3CDTF">2017-01-29T11:56:35Z</dcterms:created>
  <dcterms:modified xsi:type="dcterms:W3CDTF">2018-10-11T08:19:33Z</dcterms:modified>
</cp:coreProperties>
</file>