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497" r:id="rId2"/>
    <p:sldId id="498" r:id="rId3"/>
    <p:sldId id="49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570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5391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9863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7564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6741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687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2551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9460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7606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317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9098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931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5852160"/>
          </a:xfrm>
        </p:spPr>
        <p:txBody>
          <a:bodyPr>
            <a:normAutofit/>
          </a:bodyPr>
          <a:lstStyle/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Narrano i ciel</a:t>
            </a:r>
          </a:p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Narrano i ciel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la gloria di Gesù il Signor,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niente è così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splendente come il nostro Re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Lui sarà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l’Agnello che è sul trono,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m’inginocchierò, Lui solo adorerò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79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5852160"/>
          </a:xfrm>
        </p:spPr>
        <p:txBody>
          <a:bodyPr>
            <a:normAutofit lnSpcReduction="10000"/>
          </a:bodyPr>
          <a:lstStyle/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Proclamerò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gloria di Gesù il Signor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me morì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riconciliandomi con Dio.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Uniti ci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prostriam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trono dell’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Agnel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Lui c’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inginocchiam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solo Lui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032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75558"/>
            <a:ext cx="9144000" cy="5852160"/>
          </a:xfrm>
        </p:spPr>
        <p:txBody>
          <a:bodyPr>
            <a:normAutofit/>
          </a:bodyPr>
          <a:lstStyle/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Lui sarà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l’Agnello che è sul trono,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m’inginocchierò,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solo adorerò</a:t>
            </a:r>
          </a:p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49111"/>
      </p:ext>
    </p:extLst>
  </p:cSld>
  <p:clrMapOvr>
    <a:masterClrMapping/>
  </p:clrMapOvr>
</p:sld>
</file>

<file path=ppt/theme/theme1.xml><?xml version="1.0" encoding="utf-8"?>
<a:theme xmlns:a="http://schemas.openxmlformats.org/drawingml/2006/main" name="2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82</Words>
  <Application>Microsoft Office PowerPoint</Application>
  <PresentationFormat>Presentazione su schermo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2_Tema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 </cp:lastModifiedBy>
  <cp:revision>4</cp:revision>
  <dcterms:created xsi:type="dcterms:W3CDTF">2018-01-26T12:30:50Z</dcterms:created>
  <dcterms:modified xsi:type="dcterms:W3CDTF">2018-09-20T14:44:41Z</dcterms:modified>
</cp:coreProperties>
</file>