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04D2D3-0C95-4904-9DB1-574A9CEF43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77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F9034D-CB65-4A59-BF4C-308C8C7C0A4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98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3FA68C-4B71-42EC-A240-6A1882EB5FC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69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4756DD-1C37-463A-98F8-90FF9FC60FC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56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807881-324E-4D99-AD78-92BACFEA3BB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9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298C28-ADE2-43D1-97CA-90615C88C15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303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ECE1D-5DAC-4A75-B6ED-28BCE7023B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606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56506-64F0-464C-8FB3-F03E3F6EF0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303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9DE900-F26E-4F50-8E9E-A8E66F2904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90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BB045-67AC-4B51-9987-92413F50C7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0C22EE-09C8-4441-BE9F-37C2071CC66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8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03C02E-E5FC-4F14-999A-7A3B86DD2122}" type="slidenum"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7945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548680"/>
          </a:xfrm>
        </p:spPr>
        <p:txBody>
          <a:bodyPr/>
          <a:lstStyle/>
          <a:p>
            <a:r>
              <a:rPr lang="it-IT" sz="1800" b="1" dirty="0">
                <a:solidFill>
                  <a:schemeClr val="bg1"/>
                </a:solidFill>
              </a:rPr>
              <a:t>Gloria a Dio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30052" y="527263"/>
            <a:ext cx="9144000" cy="6237312"/>
          </a:xfrm>
          <a:ln>
            <a:noFill/>
          </a:ln>
          <a:effectLst>
            <a:softEdge rad="12700"/>
          </a:effectLst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Gloria a Dio (gloria a Dio)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Nell’alto dei cieli (nell’alto dei cieli)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Sia fatta in terra (sia fatta in terra)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Sua volontà 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Alleluia, alleluia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 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4685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589240"/>
          </a:xfrm>
          <a:ln>
            <a:noFill/>
          </a:ln>
          <a:effectLst/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Questa gioia (questa gioia)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sento nel cuore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(che sento nel cuore)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la gioia (è la gioia)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il mondo non dà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Alleluia, alleluia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 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>
              <a:buNone/>
            </a:pPr>
            <a:endParaRPr lang="it-IT" sz="44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it-IT" sz="44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4324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552728"/>
          </a:xfrm>
          <a:ln>
            <a:noFill/>
          </a:ln>
          <a:effectLst>
            <a:softEdge rad="12700"/>
          </a:effectLst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Questa pace (questa pace)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sento nel cuore 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(che sento nel cuore)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la pace che Cristo mi dà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Alleluia, alleluia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 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1040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566" y="188640"/>
            <a:ext cx="9144000" cy="5976664"/>
          </a:xfrm>
          <a:ln>
            <a:noFill/>
          </a:ln>
          <a:effectLst>
            <a:softEdge rad="12700"/>
          </a:effectLst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vuoi pace (se vuoi pace)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gioia nel cuore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(e gioia nel cuore)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Sappi che (sappi che)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sol Gesù te la dà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Alleluia, alleluia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 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alleluia</a:t>
            </a:r>
            <a:endParaRPr 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it-IT" b="1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b="1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it-IT" sz="4000" b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719005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135</Words>
  <Application>Microsoft Office PowerPoint</Application>
  <PresentationFormat>Presentazione su schermo (4:3)</PresentationFormat>
  <Paragraphs>34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Bookman Old Style</vt:lpstr>
      <vt:lpstr>Times New Roman</vt:lpstr>
      <vt:lpstr>2_Struttura predefinita</vt:lpstr>
      <vt:lpstr>Gloria a Dio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 Gloria a Dio</dc:title>
  <dc:creator>Fedebetty Francioffi</dc:creator>
  <cp:lastModifiedBy>MSofficepro2929</cp:lastModifiedBy>
  <cp:revision>6</cp:revision>
  <dcterms:created xsi:type="dcterms:W3CDTF">2016-04-19T12:01:46Z</dcterms:created>
  <dcterms:modified xsi:type="dcterms:W3CDTF">2019-09-19T14:07:37Z</dcterms:modified>
</cp:coreProperties>
</file>