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4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9379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745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2228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5612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38799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3776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5788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64693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7179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9870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63290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C288D-4DDE-42C1-9BA8-CDF3715B51F1}" type="datetimeFigureOut">
              <a:rPr lang="it-IT" smtClean="0"/>
              <a:t>03/01/2019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734B4-DAEA-4C8F-BAF6-1280F899EE3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9493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5852160"/>
          </a:xfrm>
        </p:spPr>
        <p:txBody>
          <a:bodyPr>
            <a:normAutofit/>
          </a:bodyPr>
          <a:lstStyle/>
          <a:p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c’è un luogo più alto</a:t>
            </a:r>
          </a:p>
          <a:p>
            <a:endParaRPr lang="it-IT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Ai tuoi piedi arde il mio cuor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Ai tuoi piedi, io dono ciò che son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Luogo sicuro, sono le tue mani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Dove niente, mi può far del mal</a:t>
            </a:r>
          </a:p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485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5852160"/>
          </a:xfrm>
        </p:spPr>
        <p:txBody>
          <a:bodyPr>
            <a:normAutofit/>
          </a:bodyPr>
          <a:lstStyle/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perdonasti,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accettasti alla tua presenza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rialzasti,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ed io mi prostro ad adorarti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c'è un luogo più alto, Più grande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stare ai tuoi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pié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(x2)</a:t>
            </a:r>
          </a:p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455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5852160"/>
          </a:xfrm>
        </p:spPr>
        <p:txBody>
          <a:bodyPr>
            <a:normAutofit/>
          </a:bodyPr>
          <a:lstStyle/>
          <a:p>
            <a:endParaRPr lang="it-IT" sz="2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Ai tuoi piedi arde il mio cuor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Ai tuoi piedi, io dono ciò che son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Luogo sicuro, sono le tue mani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Dove niente, mi può far del mal</a:t>
            </a:r>
          </a:p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820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5852160"/>
          </a:xfrm>
        </p:spPr>
        <p:txBody>
          <a:bodyPr>
            <a:normAutofit/>
          </a:bodyPr>
          <a:lstStyle/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perdonasti,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accettasti alla tua presenza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rialzasti,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ed io mi prostro ad adorarti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c'è un luogo più alto, Più grande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stare ai tuoi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pié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(x2)</a:t>
            </a:r>
          </a:p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294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83DD65D9-0D55-40E3-9FF7-D7FD734282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66700"/>
            <a:ext cx="9144000" cy="5219700"/>
          </a:xfrm>
        </p:spPr>
        <p:txBody>
          <a:bodyPr>
            <a:normAutofit fontScale="85000" lnSpcReduction="20000"/>
          </a:bodyPr>
          <a:lstStyle/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3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qui io voglio restar,</a:t>
            </a:r>
          </a:p>
          <a:p>
            <a:r>
              <a:rPr lang="it-IT" sz="43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Prostrato ai tuoi </a:t>
            </a:r>
            <a:r>
              <a:rPr lang="it-IT" sz="43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pié</a:t>
            </a:r>
            <a:endParaRPr lang="it-IT" sz="43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3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qui io voglio restar,</a:t>
            </a:r>
          </a:p>
          <a:p>
            <a:r>
              <a:rPr lang="it-IT" sz="43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Ai piedi di Cristo (x2)</a:t>
            </a:r>
          </a:p>
          <a:p>
            <a:endParaRPr lang="it-IT" sz="43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3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c'è un luogo più alto,</a:t>
            </a:r>
          </a:p>
          <a:p>
            <a:r>
              <a:rPr lang="it-IT" sz="43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Più grande</a:t>
            </a:r>
          </a:p>
          <a:p>
            <a:r>
              <a:rPr lang="it-IT" sz="43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stare ai tuoi </a:t>
            </a:r>
            <a:r>
              <a:rPr lang="it-IT" sz="43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pié</a:t>
            </a:r>
            <a:endParaRPr lang="it-IT" sz="43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2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2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endParaRPr lang="it-IT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858309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174</Words>
  <Application>Microsoft Office PowerPoint</Application>
  <PresentationFormat>Presentazione su schermo (4:3)</PresentationFormat>
  <Paragraphs>39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0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teresa intagliatore</cp:lastModifiedBy>
  <cp:revision>3</cp:revision>
  <dcterms:created xsi:type="dcterms:W3CDTF">2017-11-03T14:43:21Z</dcterms:created>
  <dcterms:modified xsi:type="dcterms:W3CDTF">2019-01-03T09:21:06Z</dcterms:modified>
</cp:coreProperties>
</file>