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6" autoAdjust="0"/>
    <p:restoredTop sz="94660"/>
  </p:normalViewPr>
  <p:slideViewPr>
    <p:cSldViewPr snapToGrid="0">
      <p:cViewPr varScale="1">
        <p:scale>
          <a:sx n="69" d="100"/>
          <a:sy n="69" d="100"/>
        </p:scale>
        <p:origin x="6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3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428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2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97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77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34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50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003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3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517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16/07/2019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498764"/>
            <a:ext cx="9144000" cy="551793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Isaia 53</a:t>
            </a: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Questa è la mia fede,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credere in un solo Dio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Questa è la mia passione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cantare per quel solo Uomo,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ha dato tutto ciò che aveva,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me</a:t>
            </a:r>
            <a:endParaRPr lang="it-IT" sz="9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4513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it-IT" sz="6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Gli uomini abbassavano lo sguardo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tiravano a sorte sulle Sue vesti,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una corona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pien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di spine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portava,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le frustate riceveva sul corpo,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67324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384313"/>
            <a:ext cx="9144000" cy="647368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Eppure Lui era la mia malattia,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era il mio peccato, il mio dolore,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era la mia trasgressione,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solitudine, le mie paure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era la mia malattia,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era il mio peccato, il mio dolore,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era la mia trasgressione,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solitudine le mie paure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portava</a:t>
            </a:r>
          </a:p>
          <a:p>
            <a:endParaRPr lang="it-IT" sz="8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1205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it-IT" sz="6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Ma adesso Lui è la mia guarigione, Lui è la mia salvezza, il mio perdono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è la mia fede,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la mia liberazione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dalle mie paure del passato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r>
              <a:rPr lang="it-IT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49440667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157</Words>
  <Application>Microsoft Office PowerPoint</Application>
  <PresentationFormat>Presentazione su schermo (4:3)</PresentationFormat>
  <Paragraphs>36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5</cp:revision>
  <dcterms:created xsi:type="dcterms:W3CDTF">2016-12-31T15:21:27Z</dcterms:created>
  <dcterms:modified xsi:type="dcterms:W3CDTF">2019-07-16T12:04:07Z</dcterms:modified>
</cp:coreProperties>
</file>