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2" r:id="rId6"/>
    <p:sldId id="261" r:id="rId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4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7"/>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092DB3C9-C530-46CE-A541-084952F2C3DB}" type="slidenum">
              <a:rPr lang="it-IT" altLang="it-IT"/>
              <a:pPr/>
              <a:t>‹N›</a:t>
            </a:fld>
            <a:endParaRPr lang="it-IT" altLang="it-IT"/>
          </a:p>
        </p:txBody>
      </p:sp>
    </p:spTree>
    <p:extLst>
      <p:ext uri="{BB962C8B-B14F-4D97-AF65-F5344CB8AC3E}">
        <p14:creationId xmlns:p14="http://schemas.microsoft.com/office/powerpoint/2010/main" val="206259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BFA76FD1-B51E-4AB8-B8D5-A7AC70AE3EB3}" type="slidenum">
              <a:rPr lang="it-IT" altLang="it-IT"/>
              <a:pPr/>
              <a:t>‹N›</a:t>
            </a:fld>
            <a:endParaRPr lang="it-IT" altLang="it-IT"/>
          </a:p>
        </p:txBody>
      </p:sp>
    </p:spTree>
    <p:extLst>
      <p:ext uri="{BB962C8B-B14F-4D97-AF65-F5344CB8AC3E}">
        <p14:creationId xmlns:p14="http://schemas.microsoft.com/office/powerpoint/2010/main" val="2031702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2"/>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71BC8E6-7A2F-4A7C-8299-F6F7C83A9367}" type="slidenum">
              <a:rPr lang="it-IT" altLang="it-IT"/>
              <a:pPr/>
              <a:t>‹N›</a:t>
            </a:fld>
            <a:endParaRPr lang="it-IT" altLang="it-IT"/>
          </a:p>
        </p:txBody>
      </p:sp>
    </p:spTree>
    <p:extLst>
      <p:ext uri="{BB962C8B-B14F-4D97-AF65-F5344CB8AC3E}">
        <p14:creationId xmlns:p14="http://schemas.microsoft.com/office/powerpoint/2010/main" val="3086505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1" y="1604965"/>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6614" y="1604965"/>
            <a:ext cx="4037012"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7905EF59-19E6-4B4B-9A13-1A4072777EED}" type="slidenum">
              <a:rPr lang="it-IT" altLang="it-IT"/>
              <a:pPr/>
              <a:t>‹N›</a:t>
            </a:fld>
            <a:endParaRPr lang="it-IT" altLang="it-IT"/>
          </a:p>
        </p:txBody>
      </p:sp>
    </p:spTree>
    <p:extLst>
      <p:ext uri="{BB962C8B-B14F-4D97-AF65-F5344CB8AC3E}">
        <p14:creationId xmlns:p14="http://schemas.microsoft.com/office/powerpoint/2010/main" val="4222661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3"/>
          <p:cNvSpPr>
            <a:spLocks noGrp="1" noChangeArrowheads="1"/>
          </p:cNvSpPr>
          <p:nvPr>
            <p:ph type="dt" idx="10"/>
          </p:nvPr>
        </p:nvSpPr>
        <p:spPr>
          <a:ln/>
        </p:spPr>
        <p:txBody>
          <a:bodyPr/>
          <a:lstStyle>
            <a:lvl1pPr>
              <a:defRPr/>
            </a:lvl1pPr>
          </a:lstStyle>
          <a:p>
            <a:pPr>
              <a:defRPr/>
            </a:pPr>
            <a:endParaRPr lang="it-IT"/>
          </a:p>
        </p:txBody>
      </p:sp>
      <p:sp>
        <p:nvSpPr>
          <p:cNvPr id="8" name="Rectangle 4"/>
          <p:cNvSpPr>
            <a:spLocks noGrp="1" noChangeArrowheads="1"/>
          </p:cNvSpPr>
          <p:nvPr>
            <p:ph type="ftr" idx="11"/>
          </p:nvPr>
        </p:nvSpPr>
        <p:spPr>
          <a:ln/>
        </p:spPr>
        <p:txBody>
          <a:bodyPr/>
          <a:lstStyle>
            <a:lvl1pPr>
              <a:defRPr/>
            </a:lvl1pPr>
          </a:lstStyle>
          <a:p>
            <a:pPr>
              <a:defRPr/>
            </a:pPr>
            <a:endParaRPr lang="it-IT"/>
          </a:p>
        </p:txBody>
      </p:sp>
      <p:sp>
        <p:nvSpPr>
          <p:cNvPr id="9" name="Rectangle 5"/>
          <p:cNvSpPr>
            <a:spLocks noGrp="1" noChangeArrowheads="1"/>
          </p:cNvSpPr>
          <p:nvPr>
            <p:ph type="sldNum" idx="12"/>
          </p:nvPr>
        </p:nvSpPr>
        <p:spPr>
          <a:ln/>
        </p:spPr>
        <p:txBody>
          <a:bodyPr/>
          <a:lstStyle>
            <a:lvl1pPr>
              <a:defRPr/>
            </a:lvl1pPr>
          </a:lstStyle>
          <a:p>
            <a:fld id="{8E392990-3FB6-4B7A-95B3-24EE4CF69498}" type="slidenum">
              <a:rPr lang="it-IT" altLang="it-IT"/>
              <a:pPr/>
              <a:t>‹N›</a:t>
            </a:fld>
            <a:endParaRPr lang="it-IT" altLang="it-IT"/>
          </a:p>
        </p:txBody>
      </p:sp>
    </p:spTree>
    <p:extLst>
      <p:ext uri="{BB962C8B-B14F-4D97-AF65-F5344CB8AC3E}">
        <p14:creationId xmlns:p14="http://schemas.microsoft.com/office/powerpoint/2010/main" val="2053775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3"/>
          <p:cNvSpPr>
            <a:spLocks noGrp="1" noChangeArrowheads="1"/>
          </p:cNvSpPr>
          <p:nvPr>
            <p:ph type="dt" idx="10"/>
          </p:nvPr>
        </p:nvSpPr>
        <p:spPr>
          <a:ln/>
        </p:spPr>
        <p:txBody>
          <a:bodyPr/>
          <a:lstStyle>
            <a:lvl1pPr>
              <a:defRPr/>
            </a:lvl1pPr>
          </a:lstStyle>
          <a:p>
            <a:pPr>
              <a:defRPr/>
            </a:pPr>
            <a:endParaRPr lang="it-IT"/>
          </a:p>
        </p:txBody>
      </p:sp>
      <p:sp>
        <p:nvSpPr>
          <p:cNvPr id="4" name="Rectangle 4"/>
          <p:cNvSpPr>
            <a:spLocks noGrp="1" noChangeArrowheads="1"/>
          </p:cNvSpPr>
          <p:nvPr>
            <p:ph type="ftr" idx="11"/>
          </p:nvPr>
        </p:nvSpPr>
        <p:spPr>
          <a:ln/>
        </p:spPr>
        <p:txBody>
          <a:bodyPr/>
          <a:lstStyle>
            <a:lvl1pPr>
              <a:defRPr/>
            </a:lvl1pPr>
          </a:lstStyle>
          <a:p>
            <a:pPr>
              <a:defRPr/>
            </a:pPr>
            <a:endParaRPr lang="it-IT"/>
          </a:p>
        </p:txBody>
      </p:sp>
      <p:sp>
        <p:nvSpPr>
          <p:cNvPr id="5" name="Rectangle 5"/>
          <p:cNvSpPr>
            <a:spLocks noGrp="1" noChangeArrowheads="1"/>
          </p:cNvSpPr>
          <p:nvPr>
            <p:ph type="sldNum" idx="12"/>
          </p:nvPr>
        </p:nvSpPr>
        <p:spPr>
          <a:ln/>
        </p:spPr>
        <p:txBody>
          <a:bodyPr/>
          <a:lstStyle>
            <a:lvl1pPr>
              <a:defRPr/>
            </a:lvl1pPr>
          </a:lstStyle>
          <a:p>
            <a:fld id="{7D293509-414F-4BF6-A44B-94E903AE8CD8}" type="slidenum">
              <a:rPr lang="it-IT" altLang="it-IT"/>
              <a:pPr/>
              <a:t>‹N›</a:t>
            </a:fld>
            <a:endParaRPr lang="it-IT" altLang="it-IT"/>
          </a:p>
        </p:txBody>
      </p:sp>
    </p:spTree>
    <p:extLst>
      <p:ext uri="{BB962C8B-B14F-4D97-AF65-F5344CB8AC3E}">
        <p14:creationId xmlns:p14="http://schemas.microsoft.com/office/powerpoint/2010/main" val="757873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it-IT"/>
          </a:p>
        </p:txBody>
      </p:sp>
      <p:sp>
        <p:nvSpPr>
          <p:cNvPr id="3" name="Rectangle 4"/>
          <p:cNvSpPr>
            <a:spLocks noGrp="1" noChangeArrowheads="1"/>
          </p:cNvSpPr>
          <p:nvPr>
            <p:ph type="ftr" idx="11"/>
          </p:nvPr>
        </p:nvSpPr>
        <p:spPr>
          <a:ln/>
        </p:spPr>
        <p:txBody>
          <a:bodyPr/>
          <a:lstStyle>
            <a:lvl1pPr>
              <a:defRPr/>
            </a:lvl1pPr>
          </a:lstStyle>
          <a:p>
            <a:pPr>
              <a:defRPr/>
            </a:pPr>
            <a:endParaRPr lang="it-IT"/>
          </a:p>
        </p:txBody>
      </p:sp>
      <p:sp>
        <p:nvSpPr>
          <p:cNvPr id="4" name="Rectangle 5"/>
          <p:cNvSpPr>
            <a:spLocks noGrp="1" noChangeArrowheads="1"/>
          </p:cNvSpPr>
          <p:nvPr>
            <p:ph type="sldNum" idx="12"/>
          </p:nvPr>
        </p:nvSpPr>
        <p:spPr>
          <a:ln/>
        </p:spPr>
        <p:txBody>
          <a:bodyPr/>
          <a:lstStyle>
            <a:lvl1pPr>
              <a:defRPr/>
            </a:lvl1pPr>
          </a:lstStyle>
          <a:p>
            <a:fld id="{E0950439-E5F3-423D-AF16-F038343D000B}" type="slidenum">
              <a:rPr lang="it-IT" altLang="it-IT"/>
              <a:pPr/>
              <a:t>‹N›</a:t>
            </a:fld>
            <a:endParaRPr lang="it-IT" altLang="it-IT"/>
          </a:p>
        </p:txBody>
      </p:sp>
    </p:spTree>
    <p:extLst>
      <p:ext uri="{BB962C8B-B14F-4D97-AF65-F5344CB8AC3E}">
        <p14:creationId xmlns:p14="http://schemas.microsoft.com/office/powerpoint/2010/main" val="2104843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1"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A64DFA50-0167-4F35-8772-87A388053805}" type="slidenum">
              <a:rPr lang="it-IT" altLang="it-IT"/>
              <a:pPr/>
              <a:t>‹N›</a:t>
            </a:fld>
            <a:endParaRPr lang="it-IT" altLang="it-IT"/>
          </a:p>
        </p:txBody>
      </p:sp>
    </p:spTree>
    <p:extLst>
      <p:ext uri="{BB962C8B-B14F-4D97-AF65-F5344CB8AC3E}">
        <p14:creationId xmlns:p14="http://schemas.microsoft.com/office/powerpoint/2010/main" val="1782787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34DF73BC-1373-40D9-A40D-B635A0E62EB3}" type="slidenum">
              <a:rPr lang="it-IT" altLang="it-IT"/>
              <a:pPr/>
              <a:t>‹N›</a:t>
            </a:fld>
            <a:endParaRPr lang="it-IT" altLang="it-IT"/>
          </a:p>
        </p:txBody>
      </p:sp>
    </p:spTree>
    <p:extLst>
      <p:ext uri="{BB962C8B-B14F-4D97-AF65-F5344CB8AC3E}">
        <p14:creationId xmlns:p14="http://schemas.microsoft.com/office/powerpoint/2010/main" val="3909970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2359828-C31F-4754-A021-F93630E13881}" type="slidenum">
              <a:rPr lang="it-IT" altLang="it-IT"/>
              <a:pPr/>
              <a:t>‹N›</a:t>
            </a:fld>
            <a:endParaRPr lang="it-IT" altLang="it-IT"/>
          </a:p>
        </p:txBody>
      </p:sp>
    </p:spTree>
    <p:extLst>
      <p:ext uri="{BB962C8B-B14F-4D97-AF65-F5344CB8AC3E}">
        <p14:creationId xmlns:p14="http://schemas.microsoft.com/office/powerpoint/2010/main" val="412326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7814" y="273050"/>
            <a:ext cx="2055812" cy="585628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1" y="273050"/>
            <a:ext cx="6018213" cy="585628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3FDA1524-7D99-4B17-9B4C-BDA2B37E39C4}" type="slidenum">
              <a:rPr lang="it-IT" altLang="it-IT"/>
              <a:pPr/>
              <a:t>‹N›</a:t>
            </a:fld>
            <a:endParaRPr lang="it-IT" altLang="it-IT"/>
          </a:p>
        </p:txBody>
      </p:sp>
    </p:spTree>
    <p:extLst>
      <p:ext uri="{BB962C8B-B14F-4D97-AF65-F5344CB8AC3E}">
        <p14:creationId xmlns:p14="http://schemas.microsoft.com/office/powerpoint/2010/main" val="122059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457201" y="273050"/>
            <a:ext cx="8226425"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it-IT"/>
              <a:t>Cliccate per modificare il formato del testo del titolo</a:t>
            </a:r>
          </a:p>
        </p:txBody>
      </p:sp>
      <p:sp>
        <p:nvSpPr>
          <p:cNvPr id="2051" name="Rectangle 2"/>
          <p:cNvSpPr>
            <a:spLocks noGrp="1" noChangeArrowheads="1"/>
          </p:cNvSpPr>
          <p:nvPr>
            <p:ph type="body" idx="1"/>
          </p:nvPr>
        </p:nvSpPr>
        <p:spPr bwMode="auto">
          <a:xfrm>
            <a:off x="457201" y="1604965"/>
            <a:ext cx="82264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5592" rIns="0" bIns="0" numCol="1" anchor="t" anchorCtr="0" compatLnSpc="1">
            <a:prstTxWarp prst="textNoShape">
              <a:avLst/>
            </a:prstTxWarp>
          </a:bodyPr>
          <a:lstStyle/>
          <a:p>
            <a:pPr lvl="0"/>
            <a:r>
              <a:rPr lang="en-GB" altLang="it-IT"/>
              <a:t>Cliccate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a:p>
            <a:pPr lvl="4"/>
            <a:r>
              <a:rPr lang="en-GB" altLang="it-IT"/>
              <a:t>Ottavo livello struttura</a:t>
            </a:r>
          </a:p>
          <a:p>
            <a:pPr lvl="4"/>
            <a:r>
              <a:rPr lang="en-GB" altLang="it-IT"/>
              <a:t>Nono livello struttura</a:t>
            </a:r>
          </a:p>
        </p:txBody>
      </p:sp>
      <p:sp>
        <p:nvSpPr>
          <p:cNvPr id="1027" name="Rectangle 3"/>
          <p:cNvSpPr>
            <a:spLocks noGrp="1" noChangeArrowheads="1"/>
          </p:cNvSpPr>
          <p:nvPr>
            <p:ph type="dt"/>
          </p:nvPr>
        </p:nvSpPr>
        <p:spPr bwMode="auto">
          <a:xfrm>
            <a:off x="457200" y="6246815"/>
            <a:ext cx="2127250"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8" name="Rectangle 4"/>
          <p:cNvSpPr>
            <a:spLocks noGrp="1" noChangeArrowheads="1"/>
          </p:cNvSpPr>
          <p:nvPr>
            <p:ph type="ftr"/>
          </p:nvPr>
        </p:nvSpPr>
        <p:spPr bwMode="auto">
          <a:xfrm>
            <a:off x="3127376" y="6246815"/>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9" name="Rectangle 5"/>
          <p:cNvSpPr>
            <a:spLocks noGrp="1" noChangeArrowheads="1"/>
          </p:cNvSpPr>
          <p:nvPr>
            <p:ph type="sldNum"/>
          </p:nvPr>
        </p:nvSpPr>
        <p:spPr bwMode="auto">
          <a:xfrm>
            <a:off x="6556375" y="6246815"/>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5000"/>
              </a:lnSpc>
              <a:buClr>
                <a:srgbClr val="000000"/>
              </a:buClr>
              <a:buSzPct val="100000"/>
              <a:buFont typeface="Times New Roman" panose="02020603050405020304" pitchFamily="18" charset="0"/>
              <a:buNone/>
              <a:defRPr sz="1300">
                <a:solidFill>
                  <a:srgbClr val="000000"/>
                </a:solidFill>
                <a:latin typeface="Times New Roman" panose="02020603050405020304" pitchFamily="18" charset="0"/>
              </a:defRPr>
            </a:lvl1pPr>
          </a:lstStyle>
          <a:p>
            <a:fld id="{9367D7EB-2F17-436E-A898-92F263B32DFB}" type="slidenum">
              <a:rPr lang="it-IT" altLang="it-IT"/>
              <a:pPr/>
              <a:t>‹N›</a:t>
            </a:fld>
            <a:endParaRPr lang="it-IT" altLang="it-IT"/>
          </a:p>
        </p:txBody>
      </p:sp>
    </p:spTree>
    <p:extLst>
      <p:ext uri="{BB962C8B-B14F-4D97-AF65-F5344CB8AC3E}">
        <p14:creationId xmlns:p14="http://schemas.microsoft.com/office/powerpoint/2010/main" val="10817626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mj-lt"/>
          <a:ea typeface="+mj-ea"/>
          <a:cs typeface="+mj-cs"/>
        </a:defRPr>
      </a:lvl1pPr>
      <a:lvl2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2pPr>
      <a:lvl3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3pPr>
      <a:lvl4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4pPr>
      <a:lvl5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5pPr>
      <a:lvl6pPr marL="4572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6pPr>
      <a:lvl7pPr marL="9144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7pPr>
      <a:lvl8pPr marL="13716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8pPr>
      <a:lvl9pPr marL="18288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9pPr>
    </p:titleStyle>
    <p:bodyStyle>
      <a:lvl1pPr marL="311150" indent="-311150" algn="l" defTabSz="407988" rtl="0" eaLnBrk="0" fontAlgn="base" hangingPunct="0">
        <a:lnSpc>
          <a:spcPct val="93000"/>
        </a:lnSpc>
        <a:spcBef>
          <a:spcPct val="0"/>
        </a:spcBef>
        <a:spcAft>
          <a:spcPts val="1288"/>
        </a:spcAft>
        <a:buClr>
          <a:srgbClr val="000000"/>
        </a:buClr>
        <a:buSzPct val="100000"/>
        <a:buFont typeface="Times New Roman" panose="02020603050405020304" pitchFamily="18" charset="0"/>
        <a:buChar char="•"/>
        <a:defRPr sz="2900">
          <a:solidFill>
            <a:srgbClr val="000000"/>
          </a:solidFill>
          <a:latin typeface="+mn-lt"/>
          <a:ea typeface="+mn-ea"/>
          <a:cs typeface="+mn-cs"/>
        </a:defRPr>
      </a:lvl1pPr>
      <a:lvl2pPr marL="674688" indent="-260350" algn="l" defTabSz="407988" rtl="0" eaLnBrk="0" fontAlgn="base" hangingPunct="0">
        <a:lnSpc>
          <a:spcPct val="93000"/>
        </a:lnSpc>
        <a:spcBef>
          <a:spcPct val="0"/>
        </a:spcBef>
        <a:spcAft>
          <a:spcPts val="1038"/>
        </a:spcAft>
        <a:buClr>
          <a:srgbClr val="000000"/>
        </a:buClr>
        <a:buSzPct val="100000"/>
        <a:buFont typeface="Times New Roman" panose="02020603050405020304" pitchFamily="18" charset="0"/>
        <a:buChar char="–"/>
        <a:defRPr sz="2500">
          <a:solidFill>
            <a:srgbClr val="000000"/>
          </a:solidFill>
          <a:latin typeface="+mn-lt"/>
          <a:ea typeface="+mn-ea"/>
          <a:cs typeface="+mn-cs"/>
        </a:defRPr>
      </a:lvl2pPr>
      <a:lvl3pPr marL="1036638" indent="-207963" algn="l" defTabSz="407988" rtl="0" eaLnBrk="0" fontAlgn="base" hangingPunct="0">
        <a:lnSpc>
          <a:spcPct val="93000"/>
        </a:lnSpc>
        <a:spcBef>
          <a:spcPct val="0"/>
        </a:spcBef>
        <a:spcAft>
          <a:spcPts val="775"/>
        </a:spcAft>
        <a:buClr>
          <a:srgbClr val="000000"/>
        </a:buClr>
        <a:buSzPct val="100000"/>
        <a:buFont typeface="Times New Roman" panose="02020603050405020304" pitchFamily="18" charset="0"/>
        <a:buChar char="•"/>
        <a:defRPr sz="2200">
          <a:solidFill>
            <a:srgbClr val="000000"/>
          </a:solidFill>
          <a:latin typeface="+mn-lt"/>
          <a:ea typeface="+mn-ea"/>
          <a:cs typeface="+mn-cs"/>
        </a:defRPr>
      </a:lvl3pPr>
      <a:lvl4pPr marL="1450975" indent="-206375" algn="l" defTabSz="407988" rtl="0" eaLnBrk="0" fontAlgn="base" hangingPunct="0">
        <a:lnSpc>
          <a:spcPct val="93000"/>
        </a:lnSpc>
        <a:spcBef>
          <a:spcPct val="0"/>
        </a:spcBef>
        <a:spcAft>
          <a:spcPts val="525"/>
        </a:spcAft>
        <a:buClr>
          <a:srgbClr val="000000"/>
        </a:buClr>
        <a:buSzPct val="100000"/>
        <a:buFont typeface="Times New Roman" panose="02020603050405020304" pitchFamily="18" charset="0"/>
        <a:buChar char="–"/>
        <a:defRPr>
          <a:solidFill>
            <a:srgbClr val="000000"/>
          </a:solidFill>
          <a:latin typeface="+mn-lt"/>
          <a:ea typeface="+mn-ea"/>
          <a:cs typeface="+mn-cs"/>
        </a:defRPr>
      </a:lvl4pPr>
      <a:lvl5pPr marL="1866900" indent="-207963" algn="l" defTabSz="407988" rtl="0" eaLnBrk="0" fontAlgn="base" hangingPunct="0">
        <a:lnSpc>
          <a:spcPct val="93000"/>
        </a:lnSpc>
        <a:spcBef>
          <a:spcPct val="0"/>
        </a:spcBef>
        <a:spcAft>
          <a:spcPts val="263"/>
        </a:spcAft>
        <a:buClr>
          <a:srgbClr val="000000"/>
        </a:buClr>
        <a:buSzPct val="100000"/>
        <a:buFont typeface="Times New Roman" panose="02020603050405020304" pitchFamily="18" charset="0"/>
        <a:buChar char="»"/>
        <a:defRPr>
          <a:solidFill>
            <a:srgbClr val="000000"/>
          </a:solidFill>
          <a:latin typeface="+mn-lt"/>
          <a:ea typeface="+mn-ea"/>
          <a:cs typeface="+mn-cs"/>
        </a:defRPr>
      </a:lvl5pPr>
      <a:lvl6pPr marL="23241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6pPr>
      <a:lvl7pPr marL="27813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7pPr>
      <a:lvl8pPr marL="32385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8pPr>
      <a:lvl9pPr marL="36957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1" y="193432"/>
            <a:ext cx="9144001" cy="6330462"/>
          </a:xfrm>
        </p:spPr>
        <p:txBody>
          <a:bodyPr/>
          <a:lstStyle/>
          <a:p>
            <a:r>
              <a:rPr lang="it-IT" sz="1600" b="1" dirty="0">
                <a:solidFill>
                  <a:schemeClr val="bg1"/>
                </a:solidFill>
                <a:effectLst>
                  <a:glow rad="127000">
                    <a:schemeClr val="tx1"/>
                  </a:glow>
                </a:effectLst>
                <a:latin typeface="Bookman Old Style" panose="02050604050505020204" pitchFamily="18" charset="0"/>
              </a:rPr>
              <a:t>Chi mi separerà </a:t>
            </a:r>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Quale mano ci separerà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dal tuo amore, dal tuo amore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Quale forza via ci porterà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dal tuo amore, dal tuo amore</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Quale colpa ci accuserà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per noi, tu sei per noi</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quale peccato ci condannerà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con noi, tu sei con noi</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endParaRPr lang="it-IT"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795129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414338"/>
            <a:ext cx="9144000" cy="5743576"/>
          </a:xfrm>
        </p:spPr>
        <p:txBody>
          <a:bodyPr/>
          <a:lstStyle/>
          <a:p>
            <a:r>
              <a:rPr lang="it-IT" sz="4400" b="1" dirty="0">
                <a:solidFill>
                  <a:schemeClr val="bg1"/>
                </a:solidFill>
                <a:effectLst>
                  <a:glow rad="127000">
                    <a:schemeClr val="tx1"/>
                  </a:glow>
                </a:effectLst>
                <a:latin typeface="Bookman Old Style" panose="02050604050505020204" pitchFamily="18" charset="0"/>
              </a:rPr>
              <a:t>Né vita e morte, </a:t>
            </a:r>
            <a:br>
              <a:rPr lang="it-IT" sz="4400" b="1" dirty="0">
                <a:solidFill>
                  <a:schemeClr val="bg1"/>
                </a:solidFill>
                <a:effectLst>
                  <a:glow rad="127000">
                    <a:schemeClr val="tx1"/>
                  </a:glow>
                </a:effectLst>
                <a:latin typeface="Bookman Old Style" panose="02050604050505020204" pitchFamily="18" charset="0"/>
              </a:rPr>
            </a:br>
            <a:r>
              <a:rPr lang="it-IT" sz="4400" b="1" dirty="0">
                <a:solidFill>
                  <a:schemeClr val="bg1"/>
                </a:solidFill>
                <a:effectLst>
                  <a:glow rad="127000">
                    <a:schemeClr val="tx1"/>
                  </a:glow>
                </a:effectLst>
                <a:latin typeface="Bookman Old Style" panose="02050604050505020204" pitchFamily="18" charset="0"/>
              </a:rPr>
              <a:t>ci </a:t>
            </a:r>
            <a:r>
              <a:rPr lang="it-IT" sz="4400" b="1" dirty="0" err="1">
                <a:solidFill>
                  <a:schemeClr val="bg1"/>
                </a:solidFill>
                <a:effectLst>
                  <a:glow rad="127000">
                    <a:schemeClr val="tx1"/>
                  </a:glow>
                </a:effectLst>
                <a:latin typeface="Bookman Old Style" panose="02050604050505020204" pitchFamily="18" charset="0"/>
              </a:rPr>
              <a:t>porteran</a:t>
            </a:r>
            <a:r>
              <a:rPr lang="it-IT" sz="4400" b="1" dirty="0">
                <a:solidFill>
                  <a:schemeClr val="bg1"/>
                </a:solidFill>
                <a:effectLst>
                  <a:glow rad="127000">
                    <a:schemeClr val="tx1"/>
                  </a:glow>
                </a:effectLst>
                <a:latin typeface="Bookman Old Style" panose="02050604050505020204" pitchFamily="18" charset="0"/>
              </a:rPr>
              <a:t> lontano da te, </a:t>
            </a:r>
            <a:br>
              <a:rPr lang="it-IT" sz="4400" b="1" dirty="0">
                <a:solidFill>
                  <a:schemeClr val="bg1"/>
                </a:solidFill>
                <a:effectLst>
                  <a:glow rad="127000">
                    <a:schemeClr val="tx1"/>
                  </a:glow>
                </a:effectLst>
                <a:latin typeface="Bookman Old Style" panose="02050604050505020204" pitchFamily="18" charset="0"/>
              </a:rPr>
            </a:br>
            <a:r>
              <a:rPr lang="it-IT" sz="4400" b="1" dirty="0">
                <a:solidFill>
                  <a:schemeClr val="bg1"/>
                </a:solidFill>
                <a:effectLst>
                  <a:glow rad="127000">
                    <a:schemeClr val="tx1"/>
                  </a:glow>
                </a:effectLst>
                <a:latin typeface="Bookman Old Style" panose="02050604050505020204" pitchFamily="18" charset="0"/>
              </a:rPr>
              <a:t>Gesù</a:t>
            </a:r>
            <a:br>
              <a:rPr lang="it-IT" sz="4400" b="1" dirty="0">
                <a:solidFill>
                  <a:schemeClr val="bg1"/>
                </a:solidFill>
                <a:effectLst>
                  <a:glow rad="127000">
                    <a:schemeClr val="tx1"/>
                  </a:glow>
                </a:effectLst>
                <a:latin typeface="Bookman Old Style" panose="02050604050505020204" pitchFamily="18" charset="0"/>
              </a:rPr>
            </a:br>
            <a:r>
              <a:rPr lang="it-IT" sz="4400" b="1" dirty="0">
                <a:solidFill>
                  <a:schemeClr val="bg1"/>
                </a:solidFill>
                <a:effectLst>
                  <a:glow rad="127000">
                    <a:schemeClr val="tx1"/>
                  </a:glow>
                </a:effectLst>
                <a:latin typeface="Bookman Old Style" panose="02050604050505020204" pitchFamily="18" charset="0"/>
              </a:rPr>
              <a:t>In te sicura,</a:t>
            </a:r>
            <a:br>
              <a:rPr lang="it-IT" sz="4400" b="1" dirty="0">
                <a:solidFill>
                  <a:schemeClr val="bg1"/>
                </a:solidFill>
                <a:effectLst>
                  <a:glow rad="127000">
                    <a:schemeClr val="tx1"/>
                  </a:glow>
                </a:effectLst>
                <a:latin typeface="Bookman Old Style" panose="02050604050505020204" pitchFamily="18" charset="0"/>
              </a:rPr>
            </a:br>
            <a:r>
              <a:rPr lang="it-IT" sz="4400" b="1" dirty="0">
                <a:solidFill>
                  <a:schemeClr val="bg1"/>
                </a:solidFill>
                <a:effectLst>
                  <a:glow rad="127000">
                    <a:schemeClr val="tx1"/>
                  </a:glow>
                </a:effectLst>
                <a:latin typeface="Bookman Old Style" panose="02050604050505020204" pitchFamily="18" charset="0"/>
              </a:rPr>
              <a:t>la nostra sorte è </a:t>
            </a:r>
            <a:br>
              <a:rPr lang="it-IT" sz="4400" b="1" dirty="0">
                <a:solidFill>
                  <a:schemeClr val="bg1"/>
                </a:solidFill>
                <a:effectLst>
                  <a:glow rad="127000">
                    <a:schemeClr val="tx1"/>
                  </a:glow>
                </a:effectLst>
                <a:latin typeface="Bookman Old Style" panose="02050604050505020204" pitchFamily="18" charset="0"/>
              </a:rPr>
            </a:br>
            <a:endParaRPr lang="it-IT" sz="44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2162031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86838"/>
            <a:ext cx="9144000" cy="5897440"/>
          </a:xfrm>
        </p:spPr>
        <p:txBody>
          <a:bodyPr/>
          <a:lstStyle/>
          <a:p>
            <a:r>
              <a:rPr lang="it-IT" sz="3600" b="1" dirty="0">
                <a:solidFill>
                  <a:schemeClr val="bg1"/>
                </a:solidFill>
                <a:effectLst>
                  <a:glow rad="127000">
                    <a:schemeClr val="tx1"/>
                  </a:glow>
                </a:effectLst>
                <a:latin typeface="Bookman Old Style" panose="02050604050505020204" pitchFamily="18" charset="0"/>
              </a:rPr>
              <a:t>Tu sei lo scudo, che ci salverà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la giustizia, la nostra eredità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uniti a te, da un patto eterno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noi saremo, per sempre</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la mano che ci libererà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la nostra vita, la nostra libertà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legati a te,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con corde eterne noi saremo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 sempre, per sempre</a:t>
            </a:r>
            <a:br>
              <a:rPr lang="it-IT" b="1" dirty="0">
                <a:solidFill>
                  <a:schemeClr val="bg1"/>
                </a:solidFill>
                <a:effectLst>
                  <a:glow rad="127000">
                    <a:schemeClr val="tx1"/>
                  </a:glow>
                </a:effectLst>
                <a:latin typeface="Bookman Old Style" panose="02050604050505020204" pitchFamily="18" charset="0"/>
              </a:rPr>
            </a:br>
            <a:endParaRPr lang="it-IT"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1966696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1" y="100014"/>
            <a:ext cx="9144001" cy="6600825"/>
          </a:xfrm>
        </p:spPr>
        <p:txBody>
          <a:bodyPr/>
          <a:lstStyle/>
          <a:p>
            <a:r>
              <a:rPr lang="it-IT" b="1" dirty="0">
                <a:solidFill>
                  <a:schemeClr val="bg1"/>
                </a:solidFill>
                <a:effectLst>
                  <a:glow rad="127000">
                    <a:schemeClr val="tx1"/>
                  </a:glow>
                </a:effectLst>
                <a:latin typeface="Bookman Old Style" panose="02050604050505020204" pitchFamily="18" charset="0"/>
              </a:rPr>
              <a:t>Quale vita nel mare</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e sopra il cielo</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ci prenderà, ci prenderà </a:t>
            </a:r>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Quale autorità,</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quale mistero</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ti sfiderà, ti sfiderà</a:t>
            </a:r>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endParaRPr lang="it-IT"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2699226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414338"/>
            <a:ext cx="9144000" cy="5743576"/>
          </a:xfrm>
        </p:spPr>
        <p:txBody>
          <a:bodyPr/>
          <a:lstStyle/>
          <a:p>
            <a:r>
              <a:rPr lang="it-IT" sz="4400" b="1" dirty="0">
                <a:solidFill>
                  <a:schemeClr val="bg1"/>
                </a:solidFill>
                <a:effectLst>
                  <a:glow rad="127000">
                    <a:schemeClr val="tx1"/>
                  </a:glow>
                </a:effectLst>
                <a:latin typeface="Bookman Old Style" panose="02050604050505020204" pitchFamily="18" charset="0"/>
              </a:rPr>
              <a:t>Né vita e morte, </a:t>
            </a:r>
            <a:br>
              <a:rPr lang="it-IT" sz="4400" b="1" dirty="0">
                <a:solidFill>
                  <a:schemeClr val="bg1"/>
                </a:solidFill>
                <a:effectLst>
                  <a:glow rad="127000">
                    <a:schemeClr val="tx1"/>
                  </a:glow>
                </a:effectLst>
                <a:latin typeface="Bookman Old Style" panose="02050604050505020204" pitchFamily="18" charset="0"/>
              </a:rPr>
            </a:br>
            <a:r>
              <a:rPr lang="it-IT" sz="4400" b="1" dirty="0">
                <a:solidFill>
                  <a:schemeClr val="bg1"/>
                </a:solidFill>
                <a:effectLst>
                  <a:glow rad="127000">
                    <a:schemeClr val="tx1"/>
                  </a:glow>
                </a:effectLst>
                <a:latin typeface="Bookman Old Style" panose="02050604050505020204" pitchFamily="18" charset="0"/>
              </a:rPr>
              <a:t>ci </a:t>
            </a:r>
            <a:r>
              <a:rPr lang="it-IT" sz="4400" b="1" dirty="0" err="1">
                <a:solidFill>
                  <a:schemeClr val="bg1"/>
                </a:solidFill>
                <a:effectLst>
                  <a:glow rad="127000">
                    <a:schemeClr val="tx1"/>
                  </a:glow>
                </a:effectLst>
                <a:latin typeface="Bookman Old Style" panose="02050604050505020204" pitchFamily="18" charset="0"/>
              </a:rPr>
              <a:t>porteran</a:t>
            </a:r>
            <a:r>
              <a:rPr lang="it-IT" sz="4400" b="1" dirty="0">
                <a:solidFill>
                  <a:schemeClr val="bg1"/>
                </a:solidFill>
                <a:effectLst>
                  <a:glow rad="127000">
                    <a:schemeClr val="tx1"/>
                  </a:glow>
                </a:effectLst>
                <a:latin typeface="Bookman Old Style" panose="02050604050505020204" pitchFamily="18" charset="0"/>
              </a:rPr>
              <a:t> lontano da te, </a:t>
            </a:r>
            <a:br>
              <a:rPr lang="it-IT" sz="4400" b="1" dirty="0">
                <a:solidFill>
                  <a:schemeClr val="bg1"/>
                </a:solidFill>
                <a:effectLst>
                  <a:glow rad="127000">
                    <a:schemeClr val="tx1"/>
                  </a:glow>
                </a:effectLst>
                <a:latin typeface="Bookman Old Style" panose="02050604050505020204" pitchFamily="18" charset="0"/>
              </a:rPr>
            </a:br>
            <a:r>
              <a:rPr lang="it-IT" sz="4400" b="1" dirty="0">
                <a:solidFill>
                  <a:schemeClr val="bg1"/>
                </a:solidFill>
                <a:effectLst>
                  <a:glow rad="127000">
                    <a:schemeClr val="tx1"/>
                  </a:glow>
                </a:effectLst>
                <a:latin typeface="Bookman Old Style" panose="02050604050505020204" pitchFamily="18" charset="0"/>
              </a:rPr>
              <a:t>Gesù</a:t>
            </a:r>
            <a:br>
              <a:rPr lang="it-IT" sz="4400" b="1" dirty="0">
                <a:solidFill>
                  <a:schemeClr val="bg1"/>
                </a:solidFill>
                <a:effectLst>
                  <a:glow rad="127000">
                    <a:schemeClr val="tx1"/>
                  </a:glow>
                </a:effectLst>
                <a:latin typeface="Bookman Old Style" panose="02050604050505020204" pitchFamily="18" charset="0"/>
              </a:rPr>
            </a:br>
            <a:r>
              <a:rPr lang="it-IT" sz="4400" b="1" dirty="0">
                <a:solidFill>
                  <a:schemeClr val="bg1"/>
                </a:solidFill>
                <a:effectLst>
                  <a:glow rad="127000">
                    <a:schemeClr val="tx1"/>
                  </a:glow>
                </a:effectLst>
                <a:latin typeface="Bookman Old Style" panose="02050604050505020204" pitchFamily="18" charset="0"/>
              </a:rPr>
              <a:t>In te sicura,</a:t>
            </a:r>
            <a:br>
              <a:rPr lang="it-IT" sz="4400" b="1" dirty="0">
                <a:solidFill>
                  <a:schemeClr val="bg1"/>
                </a:solidFill>
                <a:effectLst>
                  <a:glow rad="127000">
                    <a:schemeClr val="tx1"/>
                  </a:glow>
                </a:effectLst>
                <a:latin typeface="Bookman Old Style" panose="02050604050505020204" pitchFamily="18" charset="0"/>
              </a:rPr>
            </a:br>
            <a:r>
              <a:rPr lang="it-IT" sz="4400" b="1" dirty="0">
                <a:solidFill>
                  <a:schemeClr val="bg1"/>
                </a:solidFill>
                <a:effectLst>
                  <a:glow rad="127000">
                    <a:schemeClr val="tx1"/>
                  </a:glow>
                </a:effectLst>
                <a:latin typeface="Bookman Old Style" panose="02050604050505020204" pitchFamily="18" charset="0"/>
              </a:rPr>
              <a:t>la nostra sorte è </a:t>
            </a:r>
            <a:br>
              <a:rPr lang="it-IT" sz="4400" b="1" dirty="0">
                <a:solidFill>
                  <a:schemeClr val="bg1"/>
                </a:solidFill>
                <a:effectLst>
                  <a:glow rad="127000">
                    <a:schemeClr val="tx1"/>
                  </a:glow>
                </a:effectLst>
                <a:latin typeface="Bookman Old Style" panose="02050604050505020204" pitchFamily="18" charset="0"/>
              </a:rPr>
            </a:br>
            <a:endParaRPr lang="it-IT" sz="44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2074522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6331507"/>
          </a:xfrm>
        </p:spPr>
        <p:txBody>
          <a:bodyPr/>
          <a:lstStyle/>
          <a:p>
            <a:br>
              <a:rPr lang="it-IT"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lo scudo, che ci salverà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la giustizia, la nostra eredità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uniti a te, da un patto eterno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noi saremo, per sempre</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la mano che ci libererà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la nostra vita, la nostra libertà</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legati a te,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con corde eterne noi saremo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 sempre, per sempre </a:t>
            </a:r>
            <a:r>
              <a:rPr lang="it-IT" sz="3200" b="1" dirty="0">
                <a:solidFill>
                  <a:schemeClr val="bg1"/>
                </a:solidFill>
                <a:effectLst>
                  <a:glow rad="127000">
                    <a:schemeClr val="tx1"/>
                  </a:glow>
                </a:effectLst>
                <a:latin typeface="Bookman Old Style" panose="02050604050505020204" pitchFamily="18" charset="0"/>
              </a:rPr>
              <a:t>(x2)</a:t>
            </a:r>
            <a:br>
              <a:rPr lang="it-IT" sz="3200" b="1" dirty="0">
                <a:solidFill>
                  <a:schemeClr val="bg1"/>
                </a:solidFill>
                <a:effectLst>
                  <a:glow rad="127000">
                    <a:schemeClr val="tx1"/>
                  </a:glow>
                </a:effectLst>
                <a:latin typeface="Bookman Old Style" panose="02050604050505020204" pitchFamily="18" charset="0"/>
              </a:rPr>
            </a:br>
            <a:br>
              <a:rPr lang="it-IT" sz="3200" b="1" dirty="0">
                <a:solidFill>
                  <a:schemeClr val="bg1"/>
                </a:solidFill>
                <a:effectLst>
                  <a:glow rad="127000">
                    <a:schemeClr val="tx1"/>
                  </a:glow>
                </a:effectLst>
                <a:latin typeface="Bookman Old Style" panose="02050604050505020204" pitchFamily="18" charset="0"/>
              </a:rPr>
            </a:br>
            <a:r>
              <a:rPr lang="it-IT" sz="2000" b="1" dirty="0">
                <a:solidFill>
                  <a:schemeClr val="bg1"/>
                </a:solidFill>
                <a:effectLst>
                  <a:glow rad="127000">
                    <a:schemeClr val="tx1"/>
                  </a:glow>
                </a:effectLst>
                <a:latin typeface="Bookman Old Style" panose="02050604050505020204" pitchFamily="18" charset="0"/>
              </a:rPr>
              <a:t>fine</a:t>
            </a:r>
            <a:br>
              <a:rPr lang="it-IT" b="1" dirty="0">
                <a:solidFill>
                  <a:schemeClr val="bg1"/>
                </a:solidFill>
                <a:effectLst>
                  <a:glow rad="127000">
                    <a:schemeClr val="tx1"/>
                  </a:glow>
                </a:effectLst>
                <a:latin typeface="Bookman Old Style" panose="02050604050505020204" pitchFamily="18" charset="0"/>
              </a:rPr>
            </a:br>
            <a:endParaRPr lang="it-IT"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3365742153"/>
      </p:ext>
    </p:extLst>
  </p:cSld>
  <p:clrMapOvr>
    <a:masterClrMapping/>
  </p:clrMapOvr>
</p:sld>
</file>

<file path=ppt/theme/theme1.xml><?xml version="1.0" encoding="utf-8"?>
<a:theme xmlns:a="http://schemas.openxmlformats.org/drawingml/2006/main" name="3_Tema di Office">
  <a:themeElements>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Tema di Office">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Tema di Office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9">
        <a:dk1>
          <a:srgbClr val="000000"/>
        </a:dk1>
        <a:lt1>
          <a:srgbClr val="000000"/>
        </a:lt1>
        <a:dk2>
          <a:srgbClr val="000000"/>
        </a:dk2>
        <a:lt2>
          <a:srgbClr val="808080"/>
        </a:lt2>
        <a:accent1>
          <a:srgbClr val="00CC99"/>
        </a:accent1>
        <a:accent2>
          <a:srgbClr val="3333CC"/>
        </a:accent2>
        <a:accent3>
          <a:srgbClr val="AAAAAA"/>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10">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FFF00"/>
        </a:hlink>
        <a:folHlink>
          <a:srgbClr val="B2B2B2"/>
        </a:folHlink>
      </a:clrScheme>
      <a:clrMap bg1="lt1" tx1="dk1" bg2="lt2" tx2="dk2" accent1="accent1" accent2="accent2" accent3="accent3" accent4="accent4" accent5="accent5" accent6="accent6" hlink="hlink" folHlink="folHlink"/>
    </a:extraClrScheme>
    <a:extraClrScheme>
      <a:clrScheme name="1_Tema di Office 11">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000000"/>
        </a:hlink>
        <a:folHlink>
          <a:srgbClr val="B2B2B2"/>
        </a:folHlink>
      </a:clrScheme>
      <a:clrMap bg1="lt1" tx1="dk1" bg2="lt2" tx2="dk2" accent1="accent1" accent2="accent2" accent3="accent3" accent4="accent4" accent5="accent5" accent6="accent6" hlink="hlink" folHlink="folHlink"/>
    </a:extraClrScheme>
    <a:extraClrScheme>
      <a:clrScheme name="1_Tema di Office 12">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580000"/>
        </a:folHlink>
      </a:clrScheme>
      <a:clrMap bg1="lt1" tx1="dk1" bg2="lt2" tx2="dk2" accent1="accent1" accent2="accent2" accent3="accent3" accent4="accent4" accent5="accent5" accent6="accent6" hlink="hlink" folHlink="folHlink"/>
    </a:extraClrScheme>
    <a:extraClrScheme>
      <a:clrScheme name="1_Tema di Office 13">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FF0000"/>
        </a:folHlink>
      </a:clrScheme>
      <a:clrMap bg1="lt1" tx1="dk1" bg2="lt2" tx2="dk2" accent1="accent1" accent2="accent2" accent3="accent3" accent4="accent4" accent5="accent5" accent6="accent6" hlink="hlink" folHlink="folHlink"/>
    </a:extraClrScheme>
    <a:extraClrScheme>
      <a:clrScheme name="1_Tema di Office 14">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CC0000"/>
        </a:folHlink>
      </a:clrScheme>
      <a:clrMap bg1="lt1" tx1="dk1" bg2="lt2" tx2="dk2" accent1="accent1" accent2="accent2" accent3="accent3" accent4="accent4" accent5="accent5" accent6="accent6" hlink="hlink" folHlink="folHlink"/>
    </a:extraClrScheme>
    <a:extraClrScheme>
      <a:clrScheme name="1_Tema di Office 15">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8F8F8"/>
        </a:hlink>
        <a:folHlink>
          <a:srgbClr val="CC0000"/>
        </a:folHlink>
      </a:clrScheme>
      <a:clrMap bg1="lt1" tx1="dk1" bg2="lt2" tx2="dk2" accent1="accent1" accent2="accent2" accent3="accent3" accent4="accent4" accent5="accent5" accent6="accent6" hlink="hlink" folHlink="folHlink"/>
    </a:extraClrScheme>
    <a:extraClrScheme>
      <a:clrScheme name="1_Tema di Office 16">
        <a:dk1>
          <a:srgbClr val="808080"/>
        </a:dk1>
        <a:lt1>
          <a:srgbClr val="F8F8F8"/>
        </a:lt1>
        <a:dk2>
          <a:srgbClr val="990000"/>
        </a:dk2>
        <a:lt2>
          <a:srgbClr val="000000"/>
        </a:lt2>
        <a:accent1>
          <a:srgbClr val="00CC99"/>
        </a:accent1>
        <a:accent2>
          <a:srgbClr val="3333CC"/>
        </a:accent2>
        <a:accent3>
          <a:srgbClr val="CAAAAA"/>
        </a:accent3>
        <a:accent4>
          <a:srgbClr val="D4D4D4"/>
        </a:accent4>
        <a:accent5>
          <a:srgbClr val="AAE2CA"/>
        </a:accent5>
        <a:accent6>
          <a:srgbClr val="2D2DB9"/>
        </a:accent6>
        <a:hlink>
          <a:srgbClr val="F8F8F8"/>
        </a:hlink>
        <a:folHlink>
          <a:srgbClr val="CC00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TotalTime>
  <Words>25</Words>
  <Application>Microsoft Office PowerPoint</Application>
  <PresentationFormat>Presentazione su schermo (4:3)</PresentationFormat>
  <Paragraphs>6</Paragraphs>
  <Slides>6</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6</vt:i4>
      </vt:variant>
    </vt:vector>
  </HeadingPairs>
  <TitlesOfParts>
    <vt:vector size="11" baseType="lpstr">
      <vt:lpstr>Arial</vt:lpstr>
      <vt:lpstr>Arial Unicode MS</vt:lpstr>
      <vt:lpstr>Bookman Old Style</vt:lpstr>
      <vt:lpstr>Times New Roman</vt:lpstr>
      <vt:lpstr>3_Tema di Office</vt:lpstr>
      <vt:lpstr>Chi mi separerà   Quale mano ci separerà dal tuo amore, dal tuo amore Quale forza via ci porterà  dal tuo amore, dal tuo amore  Quale colpa ci accuserà tu sei per noi, tu sei per noi quale peccato ci condannerà tu sei con noi, tu sei con noi  </vt:lpstr>
      <vt:lpstr>Né vita e morte,  ci porteran lontano da te,  Gesù In te sicura, la nostra sorte è  </vt:lpstr>
      <vt:lpstr>Tu sei lo scudo, che ci salverà Tu la giustizia, la nostra eredità uniti a te, da un patto eterno noi saremo, per sempre  Tu sei la mano che ci libererà la nostra vita, la nostra libertà legati a te,  con corde eterne noi saremo  per sempre, per sempre </vt:lpstr>
      <vt:lpstr>Quale vita nel mare e sopra il cielo ci prenderà, ci prenderà   Quale autorità, quale mistero ti sfiderà, ti sfiderà   </vt:lpstr>
      <vt:lpstr>Né vita e morte,  ci porteran lontano da te,  Gesù In te sicura, la nostra sorte è  </vt:lpstr>
      <vt:lpstr> Tu sei lo scudo, che ci salverà Tu la giustizia, la nostra eredità uniti a te, da un patto eterno noi saremo, per sempre  Tu sei la mano che ci libererà la nostra vita, la nostra libertà legati a te,  con corde eterne noi saremo  per sempre, per sempre (x2)  fine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Chi mi separerà   Quale mano ci separerà dal tuo amore, dal tuo amore  Quale forza via ci porterà  dal tuo amore, dal tuo amore  Quale colpa ci accuserà tu sei per noi, tu sei per noi quale peccato ci condannerà tu sei con noi, tu sei con noi  </dc:title>
  <dc:creator>terry</dc:creator>
  <cp:lastModifiedBy>MSofficepro2929</cp:lastModifiedBy>
  <cp:revision>9</cp:revision>
  <dcterms:created xsi:type="dcterms:W3CDTF">2017-01-12T17:35:22Z</dcterms:created>
  <dcterms:modified xsi:type="dcterms:W3CDTF">2018-10-16T09:44:01Z</dcterms:modified>
</cp:coreProperties>
</file>