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57" d="100"/>
          <a:sy n="57" d="100"/>
        </p:scale>
        <p:origin x="90"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31"/>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it-IT"/>
              <a:t>Fare clic per modificare lo stile del sottotitolo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092DB3C9-C530-46CE-A541-084952F2C3DB}" type="slidenum">
              <a:rPr lang="it-IT" altLang="it-IT"/>
              <a:pPr/>
              <a:t>‹N›</a:t>
            </a:fld>
            <a:endParaRPr lang="it-IT" altLang="it-IT"/>
          </a:p>
        </p:txBody>
      </p:sp>
    </p:spTree>
    <p:extLst>
      <p:ext uri="{BB962C8B-B14F-4D97-AF65-F5344CB8AC3E}">
        <p14:creationId xmlns:p14="http://schemas.microsoft.com/office/powerpoint/2010/main" val="1675059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BFA76FD1-B51E-4AB8-B8D5-A7AC70AE3EB3}" type="slidenum">
              <a:rPr lang="it-IT" altLang="it-IT"/>
              <a:pPr/>
              <a:t>‹N›</a:t>
            </a:fld>
            <a:endParaRPr lang="it-IT" altLang="it-IT"/>
          </a:p>
        </p:txBody>
      </p:sp>
    </p:spTree>
    <p:extLst>
      <p:ext uri="{BB962C8B-B14F-4D97-AF65-F5344CB8AC3E}">
        <p14:creationId xmlns:p14="http://schemas.microsoft.com/office/powerpoint/2010/main" val="2315282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6"/>
            <a:ext cx="7772400" cy="1362075"/>
          </a:xfrm>
        </p:spPr>
        <p:txBody>
          <a:bodyPr anchor="t"/>
          <a:lstStyle>
            <a:lvl1pPr algn="l">
              <a:defRPr sz="3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it-IT"/>
              <a:t>Fare clic per modificare stili del testo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71BC8E6-7A2F-4A7C-8299-F6F7C83A9367}" type="slidenum">
              <a:rPr lang="it-IT" altLang="it-IT"/>
              <a:pPr/>
              <a:t>‹N›</a:t>
            </a:fld>
            <a:endParaRPr lang="it-IT" altLang="it-IT"/>
          </a:p>
        </p:txBody>
      </p:sp>
    </p:spTree>
    <p:extLst>
      <p:ext uri="{BB962C8B-B14F-4D97-AF65-F5344CB8AC3E}">
        <p14:creationId xmlns:p14="http://schemas.microsoft.com/office/powerpoint/2010/main" val="1828644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2" y="1604965"/>
            <a:ext cx="4037013" cy="4524375"/>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6614" y="1604965"/>
            <a:ext cx="4037012" cy="4524375"/>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7905EF59-19E6-4B4B-9A13-1A4072777EED}" type="slidenum">
              <a:rPr lang="it-IT" altLang="it-IT"/>
              <a:pPr/>
              <a:t>‹N›</a:t>
            </a:fld>
            <a:endParaRPr lang="it-IT" altLang="it-IT"/>
          </a:p>
        </p:txBody>
      </p:sp>
    </p:spTree>
    <p:extLst>
      <p:ext uri="{BB962C8B-B14F-4D97-AF65-F5344CB8AC3E}">
        <p14:creationId xmlns:p14="http://schemas.microsoft.com/office/powerpoint/2010/main" val="3860862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8"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6" name="Segnaposto contenuto 5"/>
          <p:cNvSpPr>
            <a:spLocks noGrp="1"/>
          </p:cNvSpPr>
          <p:nvPr>
            <p:ph sz="quarter" idx="4"/>
          </p:nvPr>
        </p:nvSpPr>
        <p:spPr>
          <a:xfrm>
            <a:off x="4645028"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3"/>
          <p:cNvSpPr>
            <a:spLocks noGrp="1" noChangeArrowheads="1"/>
          </p:cNvSpPr>
          <p:nvPr>
            <p:ph type="dt" idx="10"/>
          </p:nvPr>
        </p:nvSpPr>
        <p:spPr>
          <a:ln/>
        </p:spPr>
        <p:txBody>
          <a:bodyPr/>
          <a:lstStyle>
            <a:lvl1pPr>
              <a:defRPr/>
            </a:lvl1pPr>
          </a:lstStyle>
          <a:p>
            <a:pPr>
              <a:defRPr/>
            </a:pPr>
            <a:endParaRPr lang="it-IT"/>
          </a:p>
        </p:txBody>
      </p:sp>
      <p:sp>
        <p:nvSpPr>
          <p:cNvPr id="8" name="Rectangle 4"/>
          <p:cNvSpPr>
            <a:spLocks noGrp="1" noChangeArrowheads="1"/>
          </p:cNvSpPr>
          <p:nvPr>
            <p:ph type="ftr" idx="11"/>
          </p:nvPr>
        </p:nvSpPr>
        <p:spPr>
          <a:ln/>
        </p:spPr>
        <p:txBody>
          <a:bodyPr/>
          <a:lstStyle>
            <a:lvl1pPr>
              <a:defRPr/>
            </a:lvl1pPr>
          </a:lstStyle>
          <a:p>
            <a:pPr>
              <a:defRPr/>
            </a:pPr>
            <a:endParaRPr lang="it-IT"/>
          </a:p>
        </p:txBody>
      </p:sp>
      <p:sp>
        <p:nvSpPr>
          <p:cNvPr id="9" name="Rectangle 5"/>
          <p:cNvSpPr>
            <a:spLocks noGrp="1" noChangeArrowheads="1"/>
          </p:cNvSpPr>
          <p:nvPr>
            <p:ph type="sldNum" idx="12"/>
          </p:nvPr>
        </p:nvSpPr>
        <p:spPr>
          <a:ln/>
        </p:spPr>
        <p:txBody>
          <a:bodyPr/>
          <a:lstStyle>
            <a:lvl1pPr>
              <a:defRPr/>
            </a:lvl1pPr>
          </a:lstStyle>
          <a:p>
            <a:fld id="{8E392990-3FB6-4B7A-95B3-24EE4CF69498}" type="slidenum">
              <a:rPr lang="it-IT" altLang="it-IT"/>
              <a:pPr/>
              <a:t>‹N›</a:t>
            </a:fld>
            <a:endParaRPr lang="it-IT" altLang="it-IT"/>
          </a:p>
        </p:txBody>
      </p:sp>
    </p:spTree>
    <p:extLst>
      <p:ext uri="{BB962C8B-B14F-4D97-AF65-F5344CB8AC3E}">
        <p14:creationId xmlns:p14="http://schemas.microsoft.com/office/powerpoint/2010/main" val="1493581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3"/>
          <p:cNvSpPr>
            <a:spLocks noGrp="1" noChangeArrowheads="1"/>
          </p:cNvSpPr>
          <p:nvPr>
            <p:ph type="dt" idx="10"/>
          </p:nvPr>
        </p:nvSpPr>
        <p:spPr>
          <a:ln/>
        </p:spPr>
        <p:txBody>
          <a:bodyPr/>
          <a:lstStyle>
            <a:lvl1pPr>
              <a:defRPr/>
            </a:lvl1pPr>
          </a:lstStyle>
          <a:p>
            <a:pPr>
              <a:defRPr/>
            </a:pPr>
            <a:endParaRPr lang="it-IT"/>
          </a:p>
        </p:txBody>
      </p:sp>
      <p:sp>
        <p:nvSpPr>
          <p:cNvPr id="4" name="Rectangle 4"/>
          <p:cNvSpPr>
            <a:spLocks noGrp="1" noChangeArrowheads="1"/>
          </p:cNvSpPr>
          <p:nvPr>
            <p:ph type="ftr" idx="11"/>
          </p:nvPr>
        </p:nvSpPr>
        <p:spPr>
          <a:ln/>
        </p:spPr>
        <p:txBody>
          <a:bodyPr/>
          <a:lstStyle>
            <a:lvl1pPr>
              <a:defRPr/>
            </a:lvl1pPr>
          </a:lstStyle>
          <a:p>
            <a:pPr>
              <a:defRPr/>
            </a:pPr>
            <a:endParaRPr lang="it-IT"/>
          </a:p>
        </p:txBody>
      </p:sp>
      <p:sp>
        <p:nvSpPr>
          <p:cNvPr id="5" name="Rectangle 5"/>
          <p:cNvSpPr>
            <a:spLocks noGrp="1" noChangeArrowheads="1"/>
          </p:cNvSpPr>
          <p:nvPr>
            <p:ph type="sldNum" idx="12"/>
          </p:nvPr>
        </p:nvSpPr>
        <p:spPr>
          <a:ln/>
        </p:spPr>
        <p:txBody>
          <a:bodyPr/>
          <a:lstStyle>
            <a:lvl1pPr>
              <a:defRPr/>
            </a:lvl1pPr>
          </a:lstStyle>
          <a:p>
            <a:fld id="{7D293509-414F-4BF6-A44B-94E903AE8CD8}" type="slidenum">
              <a:rPr lang="it-IT" altLang="it-IT"/>
              <a:pPr/>
              <a:t>‹N›</a:t>
            </a:fld>
            <a:endParaRPr lang="it-IT" altLang="it-IT"/>
          </a:p>
        </p:txBody>
      </p:sp>
    </p:spTree>
    <p:extLst>
      <p:ext uri="{BB962C8B-B14F-4D97-AF65-F5344CB8AC3E}">
        <p14:creationId xmlns:p14="http://schemas.microsoft.com/office/powerpoint/2010/main" val="2333640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it-IT"/>
          </a:p>
        </p:txBody>
      </p:sp>
      <p:sp>
        <p:nvSpPr>
          <p:cNvPr id="3" name="Rectangle 4"/>
          <p:cNvSpPr>
            <a:spLocks noGrp="1" noChangeArrowheads="1"/>
          </p:cNvSpPr>
          <p:nvPr>
            <p:ph type="ftr" idx="11"/>
          </p:nvPr>
        </p:nvSpPr>
        <p:spPr>
          <a:ln/>
        </p:spPr>
        <p:txBody>
          <a:bodyPr/>
          <a:lstStyle>
            <a:lvl1pPr>
              <a:defRPr/>
            </a:lvl1pPr>
          </a:lstStyle>
          <a:p>
            <a:pPr>
              <a:defRPr/>
            </a:pPr>
            <a:endParaRPr lang="it-IT"/>
          </a:p>
        </p:txBody>
      </p:sp>
      <p:sp>
        <p:nvSpPr>
          <p:cNvPr id="4" name="Rectangle 5"/>
          <p:cNvSpPr>
            <a:spLocks noGrp="1" noChangeArrowheads="1"/>
          </p:cNvSpPr>
          <p:nvPr>
            <p:ph type="sldNum" idx="12"/>
          </p:nvPr>
        </p:nvSpPr>
        <p:spPr>
          <a:ln/>
        </p:spPr>
        <p:txBody>
          <a:bodyPr/>
          <a:lstStyle>
            <a:lvl1pPr>
              <a:defRPr/>
            </a:lvl1pPr>
          </a:lstStyle>
          <a:p>
            <a:fld id="{E0950439-E5F3-423D-AF16-F038343D000B}" type="slidenum">
              <a:rPr lang="it-IT" altLang="it-IT"/>
              <a:pPr/>
              <a:t>‹N›</a:t>
            </a:fld>
            <a:endParaRPr lang="it-IT" altLang="it-IT"/>
          </a:p>
        </p:txBody>
      </p:sp>
    </p:spTree>
    <p:extLst>
      <p:ext uri="{BB962C8B-B14F-4D97-AF65-F5344CB8AC3E}">
        <p14:creationId xmlns:p14="http://schemas.microsoft.com/office/powerpoint/2010/main" val="1290079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2" y="273050"/>
            <a:ext cx="3008313" cy="1162050"/>
          </a:xfrm>
        </p:spPr>
        <p:txBody>
          <a:bodyPr anchor="b"/>
          <a:lstStyle>
            <a:lvl1pPr algn="l">
              <a:defRPr sz="1500" b="1"/>
            </a:lvl1pPr>
          </a:lstStyle>
          <a:p>
            <a:r>
              <a:rPr lang="it-IT"/>
              <a:t>Fare clic per modificare lo stile del titolo</a:t>
            </a:r>
          </a:p>
        </p:txBody>
      </p:sp>
      <p:sp>
        <p:nvSpPr>
          <p:cNvPr id="3" name="Segnaposto contenuto 2"/>
          <p:cNvSpPr>
            <a:spLocks noGrp="1"/>
          </p:cNvSpPr>
          <p:nvPr>
            <p:ph idx="1"/>
          </p:nvPr>
        </p:nvSpPr>
        <p:spPr>
          <a:xfrm>
            <a:off x="3575050" y="273056"/>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2" y="1435103"/>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A64DFA50-0167-4F35-8772-87A388053805}" type="slidenum">
              <a:rPr lang="it-IT" altLang="it-IT"/>
              <a:pPr/>
              <a:t>‹N›</a:t>
            </a:fld>
            <a:endParaRPr lang="it-IT" altLang="it-IT"/>
          </a:p>
        </p:txBody>
      </p:sp>
    </p:spTree>
    <p:extLst>
      <p:ext uri="{BB962C8B-B14F-4D97-AF65-F5344CB8AC3E}">
        <p14:creationId xmlns:p14="http://schemas.microsoft.com/office/powerpoint/2010/main" val="2970499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15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34DF73BC-1373-40D9-A40D-B635A0E62EB3}" type="slidenum">
              <a:rPr lang="it-IT" altLang="it-IT"/>
              <a:pPr/>
              <a:t>‹N›</a:t>
            </a:fld>
            <a:endParaRPr lang="it-IT" altLang="it-IT"/>
          </a:p>
        </p:txBody>
      </p:sp>
    </p:spTree>
    <p:extLst>
      <p:ext uri="{BB962C8B-B14F-4D97-AF65-F5344CB8AC3E}">
        <p14:creationId xmlns:p14="http://schemas.microsoft.com/office/powerpoint/2010/main" val="3394709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2359828-C31F-4754-A021-F93630E13881}" type="slidenum">
              <a:rPr lang="it-IT" altLang="it-IT"/>
              <a:pPr/>
              <a:t>‹N›</a:t>
            </a:fld>
            <a:endParaRPr lang="it-IT" altLang="it-IT"/>
          </a:p>
        </p:txBody>
      </p:sp>
    </p:spTree>
    <p:extLst>
      <p:ext uri="{BB962C8B-B14F-4D97-AF65-F5344CB8AC3E}">
        <p14:creationId xmlns:p14="http://schemas.microsoft.com/office/powerpoint/2010/main" val="23955305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7814" y="273050"/>
            <a:ext cx="2055812" cy="585628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2" y="273050"/>
            <a:ext cx="6018213" cy="585628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3FDA1524-7D99-4B17-9B4C-BDA2B37E39C4}" type="slidenum">
              <a:rPr lang="it-IT" altLang="it-IT"/>
              <a:pPr/>
              <a:t>‹N›</a:t>
            </a:fld>
            <a:endParaRPr lang="it-IT" altLang="it-IT"/>
          </a:p>
        </p:txBody>
      </p:sp>
    </p:spTree>
    <p:extLst>
      <p:ext uri="{BB962C8B-B14F-4D97-AF65-F5344CB8AC3E}">
        <p14:creationId xmlns:p14="http://schemas.microsoft.com/office/powerpoint/2010/main" val="528414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457203" y="273050"/>
            <a:ext cx="8226425"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it-IT"/>
              <a:t>Cliccate per modificare il formato del testo del titolo</a:t>
            </a:r>
          </a:p>
        </p:txBody>
      </p:sp>
      <p:sp>
        <p:nvSpPr>
          <p:cNvPr id="2051" name="Rectangle 2"/>
          <p:cNvSpPr>
            <a:spLocks noGrp="1" noChangeArrowheads="1"/>
          </p:cNvSpPr>
          <p:nvPr>
            <p:ph type="body" idx="1"/>
          </p:nvPr>
        </p:nvSpPr>
        <p:spPr bwMode="auto">
          <a:xfrm>
            <a:off x="457203" y="1604965"/>
            <a:ext cx="82264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5592" rIns="0" bIns="0" numCol="1" anchor="t" anchorCtr="0" compatLnSpc="1">
            <a:prstTxWarp prst="textNoShape">
              <a:avLst/>
            </a:prstTxWarp>
          </a:bodyPr>
          <a:lstStyle/>
          <a:p>
            <a:pPr lvl="0"/>
            <a:r>
              <a:rPr lang="en-GB" altLang="it-IT"/>
              <a:t>Cliccate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a:p>
            <a:pPr lvl="4"/>
            <a:r>
              <a:rPr lang="en-GB" altLang="it-IT"/>
              <a:t>Ottavo livello struttura</a:t>
            </a:r>
          </a:p>
          <a:p>
            <a:pPr lvl="4"/>
            <a:r>
              <a:rPr lang="en-GB" altLang="it-IT"/>
              <a:t>Nono livello struttura</a:t>
            </a:r>
          </a:p>
        </p:txBody>
      </p:sp>
      <p:sp>
        <p:nvSpPr>
          <p:cNvPr id="1027" name="Rectangle 3"/>
          <p:cNvSpPr>
            <a:spLocks noGrp="1" noChangeArrowheads="1"/>
          </p:cNvSpPr>
          <p:nvPr>
            <p:ph type="dt"/>
          </p:nvPr>
        </p:nvSpPr>
        <p:spPr bwMode="auto">
          <a:xfrm>
            <a:off x="457200" y="6246819"/>
            <a:ext cx="2127250"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hangingPunct="0">
              <a:lnSpc>
                <a:spcPct val="95000"/>
              </a:lnSpc>
              <a:buClr>
                <a:srgbClr val="000000"/>
              </a:buClr>
              <a:buSzPct val="100000"/>
              <a:buFont typeface="Times New Roman" pitchFamily="18" charset="0"/>
              <a:buNone/>
              <a:defRPr sz="975">
                <a:solidFill>
                  <a:srgbClr val="000000"/>
                </a:solidFill>
                <a:latin typeface="Times New Roman" pitchFamily="18" charset="0"/>
                <a:cs typeface="Arial Unicode MS" pitchFamily="34" charset="-128"/>
              </a:defRPr>
            </a:lvl1pPr>
          </a:lstStyle>
          <a:p>
            <a:pPr>
              <a:defRPr/>
            </a:pPr>
            <a:endParaRPr lang="it-IT"/>
          </a:p>
        </p:txBody>
      </p:sp>
      <p:sp>
        <p:nvSpPr>
          <p:cNvPr id="1028" name="Rectangle 4"/>
          <p:cNvSpPr>
            <a:spLocks noGrp="1" noChangeArrowheads="1"/>
          </p:cNvSpPr>
          <p:nvPr>
            <p:ph type="ftr"/>
          </p:nvPr>
        </p:nvSpPr>
        <p:spPr bwMode="auto">
          <a:xfrm>
            <a:off x="3127377" y="6246819"/>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hangingPunct="0">
              <a:lnSpc>
                <a:spcPct val="95000"/>
              </a:lnSpc>
              <a:buClr>
                <a:srgbClr val="000000"/>
              </a:buClr>
              <a:buSzPct val="100000"/>
              <a:buFont typeface="Times New Roman" pitchFamily="18" charset="0"/>
              <a:buNone/>
              <a:defRPr sz="975">
                <a:solidFill>
                  <a:srgbClr val="000000"/>
                </a:solidFill>
                <a:latin typeface="Times New Roman" pitchFamily="18" charset="0"/>
                <a:cs typeface="Arial Unicode MS" pitchFamily="34" charset="-128"/>
              </a:defRPr>
            </a:lvl1pPr>
          </a:lstStyle>
          <a:p>
            <a:pPr>
              <a:defRPr/>
            </a:pPr>
            <a:endParaRPr lang="it-IT"/>
          </a:p>
        </p:txBody>
      </p:sp>
      <p:sp>
        <p:nvSpPr>
          <p:cNvPr id="1029" name="Rectangle 5"/>
          <p:cNvSpPr>
            <a:spLocks noGrp="1" noChangeArrowheads="1"/>
          </p:cNvSpPr>
          <p:nvPr>
            <p:ph type="sldNum"/>
          </p:nvPr>
        </p:nvSpPr>
        <p:spPr bwMode="auto">
          <a:xfrm>
            <a:off x="6556375" y="6246819"/>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hangingPunct="0">
              <a:lnSpc>
                <a:spcPct val="95000"/>
              </a:lnSpc>
              <a:buClr>
                <a:srgbClr val="000000"/>
              </a:buClr>
              <a:buSzPct val="100000"/>
              <a:buFont typeface="Times New Roman" panose="02020603050405020304" pitchFamily="18" charset="0"/>
              <a:buNone/>
              <a:defRPr sz="975">
                <a:solidFill>
                  <a:srgbClr val="000000"/>
                </a:solidFill>
                <a:latin typeface="Times New Roman" panose="02020603050405020304" pitchFamily="18" charset="0"/>
              </a:defRPr>
            </a:lvl1pPr>
          </a:lstStyle>
          <a:p>
            <a:fld id="{9367D7EB-2F17-436E-A898-92F263B32DFB}" type="slidenum">
              <a:rPr lang="it-IT" altLang="it-IT"/>
              <a:pPr/>
              <a:t>‹N›</a:t>
            </a:fld>
            <a:endParaRPr lang="it-IT" altLang="it-IT"/>
          </a:p>
        </p:txBody>
      </p:sp>
    </p:spTree>
    <p:extLst>
      <p:ext uri="{BB962C8B-B14F-4D97-AF65-F5344CB8AC3E}">
        <p14:creationId xmlns:p14="http://schemas.microsoft.com/office/powerpoint/2010/main" val="37948777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mj-lt"/>
          <a:ea typeface="+mj-ea"/>
          <a:cs typeface="+mj-cs"/>
        </a:defRPr>
      </a:lvl1pPr>
      <a:lvl2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Arial" charset="0"/>
          <a:ea typeface="Arial Unicode MS" pitchFamily="34" charset="-128"/>
          <a:cs typeface="Arial" charset="0"/>
        </a:defRPr>
      </a:lvl2pPr>
      <a:lvl3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Arial" charset="0"/>
          <a:ea typeface="Arial Unicode MS" pitchFamily="34" charset="-128"/>
          <a:cs typeface="Arial" charset="0"/>
        </a:defRPr>
      </a:lvl3pPr>
      <a:lvl4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Arial" charset="0"/>
          <a:ea typeface="Arial Unicode MS" pitchFamily="34" charset="-128"/>
          <a:cs typeface="Arial" charset="0"/>
        </a:defRPr>
      </a:lvl4pPr>
      <a:lvl5pPr algn="ctr" defTabSz="305991" rtl="0" eaLnBrk="0" fontAlgn="base" hangingPunct="0">
        <a:lnSpc>
          <a:spcPct val="93000"/>
        </a:lnSpc>
        <a:spcBef>
          <a:spcPct val="0"/>
        </a:spcBef>
        <a:spcAft>
          <a:spcPct val="0"/>
        </a:spcAft>
        <a:buClr>
          <a:srgbClr val="000000"/>
        </a:buClr>
        <a:buSzPct val="100000"/>
        <a:buFont typeface="Times New Roman" panose="02020603050405020304" pitchFamily="18" charset="0"/>
        <a:defRPr sz="3000">
          <a:solidFill>
            <a:srgbClr val="000000"/>
          </a:solidFill>
          <a:latin typeface="Arial" charset="0"/>
          <a:ea typeface="Arial Unicode MS" pitchFamily="34" charset="-128"/>
          <a:cs typeface="Arial" charset="0"/>
        </a:defRPr>
      </a:lvl5pPr>
      <a:lvl6pPr marL="342900" algn="ctr" defTabSz="305991" rtl="0" fontAlgn="base">
        <a:lnSpc>
          <a:spcPct val="93000"/>
        </a:lnSpc>
        <a:spcBef>
          <a:spcPct val="0"/>
        </a:spcBef>
        <a:spcAft>
          <a:spcPct val="0"/>
        </a:spcAft>
        <a:buClr>
          <a:srgbClr val="000000"/>
        </a:buClr>
        <a:buSzPct val="100000"/>
        <a:buFont typeface="Times New Roman" pitchFamily="18" charset="0"/>
        <a:defRPr sz="3000">
          <a:solidFill>
            <a:srgbClr val="000000"/>
          </a:solidFill>
          <a:latin typeface="Arial" charset="0"/>
          <a:ea typeface="Arial Unicode MS" pitchFamily="34" charset="-128"/>
          <a:cs typeface="Arial" charset="0"/>
        </a:defRPr>
      </a:lvl6pPr>
      <a:lvl7pPr marL="685800" algn="ctr" defTabSz="305991" rtl="0" fontAlgn="base">
        <a:lnSpc>
          <a:spcPct val="93000"/>
        </a:lnSpc>
        <a:spcBef>
          <a:spcPct val="0"/>
        </a:spcBef>
        <a:spcAft>
          <a:spcPct val="0"/>
        </a:spcAft>
        <a:buClr>
          <a:srgbClr val="000000"/>
        </a:buClr>
        <a:buSzPct val="100000"/>
        <a:buFont typeface="Times New Roman" pitchFamily="18" charset="0"/>
        <a:defRPr sz="3000">
          <a:solidFill>
            <a:srgbClr val="000000"/>
          </a:solidFill>
          <a:latin typeface="Arial" charset="0"/>
          <a:ea typeface="Arial Unicode MS" pitchFamily="34" charset="-128"/>
          <a:cs typeface="Arial" charset="0"/>
        </a:defRPr>
      </a:lvl7pPr>
      <a:lvl8pPr marL="1028700" algn="ctr" defTabSz="305991" rtl="0" fontAlgn="base">
        <a:lnSpc>
          <a:spcPct val="93000"/>
        </a:lnSpc>
        <a:spcBef>
          <a:spcPct val="0"/>
        </a:spcBef>
        <a:spcAft>
          <a:spcPct val="0"/>
        </a:spcAft>
        <a:buClr>
          <a:srgbClr val="000000"/>
        </a:buClr>
        <a:buSzPct val="100000"/>
        <a:buFont typeface="Times New Roman" pitchFamily="18" charset="0"/>
        <a:defRPr sz="3000">
          <a:solidFill>
            <a:srgbClr val="000000"/>
          </a:solidFill>
          <a:latin typeface="Arial" charset="0"/>
          <a:ea typeface="Arial Unicode MS" pitchFamily="34" charset="-128"/>
          <a:cs typeface="Arial" charset="0"/>
        </a:defRPr>
      </a:lvl8pPr>
      <a:lvl9pPr marL="1371600" algn="ctr" defTabSz="305991" rtl="0" fontAlgn="base">
        <a:lnSpc>
          <a:spcPct val="93000"/>
        </a:lnSpc>
        <a:spcBef>
          <a:spcPct val="0"/>
        </a:spcBef>
        <a:spcAft>
          <a:spcPct val="0"/>
        </a:spcAft>
        <a:buClr>
          <a:srgbClr val="000000"/>
        </a:buClr>
        <a:buSzPct val="100000"/>
        <a:buFont typeface="Times New Roman" pitchFamily="18" charset="0"/>
        <a:defRPr sz="3000">
          <a:solidFill>
            <a:srgbClr val="000000"/>
          </a:solidFill>
          <a:latin typeface="Arial" charset="0"/>
          <a:ea typeface="Arial Unicode MS" pitchFamily="34" charset="-128"/>
          <a:cs typeface="Arial" charset="0"/>
        </a:defRPr>
      </a:lvl9pPr>
    </p:titleStyle>
    <p:bodyStyle>
      <a:lvl1pPr marL="233363" indent="-233363" algn="l" defTabSz="305991" rtl="0" eaLnBrk="0" fontAlgn="base" hangingPunct="0">
        <a:lnSpc>
          <a:spcPct val="93000"/>
        </a:lnSpc>
        <a:spcBef>
          <a:spcPct val="0"/>
        </a:spcBef>
        <a:spcAft>
          <a:spcPts val="966"/>
        </a:spcAft>
        <a:buClr>
          <a:srgbClr val="000000"/>
        </a:buClr>
        <a:buSzPct val="100000"/>
        <a:buFont typeface="Times New Roman" panose="02020603050405020304" pitchFamily="18" charset="0"/>
        <a:buChar char="•"/>
        <a:defRPr sz="2175">
          <a:solidFill>
            <a:srgbClr val="000000"/>
          </a:solidFill>
          <a:latin typeface="+mn-lt"/>
          <a:ea typeface="+mn-ea"/>
          <a:cs typeface="+mn-cs"/>
        </a:defRPr>
      </a:lvl1pPr>
      <a:lvl2pPr marL="506016" indent="-195263" algn="l" defTabSz="305991" rtl="0" eaLnBrk="0" fontAlgn="base" hangingPunct="0">
        <a:lnSpc>
          <a:spcPct val="93000"/>
        </a:lnSpc>
        <a:spcBef>
          <a:spcPct val="0"/>
        </a:spcBef>
        <a:spcAft>
          <a:spcPts val="779"/>
        </a:spcAft>
        <a:buClr>
          <a:srgbClr val="000000"/>
        </a:buClr>
        <a:buSzPct val="100000"/>
        <a:buFont typeface="Times New Roman" panose="02020603050405020304" pitchFamily="18" charset="0"/>
        <a:buChar char="–"/>
        <a:defRPr sz="1875">
          <a:solidFill>
            <a:srgbClr val="000000"/>
          </a:solidFill>
          <a:latin typeface="+mn-lt"/>
          <a:ea typeface="+mn-ea"/>
          <a:cs typeface="+mn-cs"/>
        </a:defRPr>
      </a:lvl2pPr>
      <a:lvl3pPr marL="777479" indent="-155972" algn="l" defTabSz="305991" rtl="0" eaLnBrk="0" fontAlgn="base" hangingPunct="0">
        <a:lnSpc>
          <a:spcPct val="93000"/>
        </a:lnSpc>
        <a:spcBef>
          <a:spcPct val="0"/>
        </a:spcBef>
        <a:spcAft>
          <a:spcPts val="581"/>
        </a:spcAft>
        <a:buClr>
          <a:srgbClr val="000000"/>
        </a:buClr>
        <a:buSzPct val="100000"/>
        <a:buFont typeface="Times New Roman" panose="02020603050405020304" pitchFamily="18" charset="0"/>
        <a:buChar char="•"/>
        <a:defRPr sz="1650">
          <a:solidFill>
            <a:srgbClr val="000000"/>
          </a:solidFill>
          <a:latin typeface="+mn-lt"/>
          <a:ea typeface="+mn-ea"/>
          <a:cs typeface="+mn-cs"/>
        </a:defRPr>
      </a:lvl3pPr>
      <a:lvl4pPr marL="1088231" indent="-154781" algn="l" defTabSz="305991" rtl="0" eaLnBrk="0" fontAlgn="base" hangingPunct="0">
        <a:lnSpc>
          <a:spcPct val="93000"/>
        </a:lnSpc>
        <a:spcBef>
          <a:spcPct val="0"/>
        </a:spcBef>
        <a:spcAft>
          <a:spcPts val="394"/>
        </a:spcAft>
        <a:buClr>
          <a:srgbClr val="000000"/>
        </a:buClr>
        <a:buSzPct val="100000"/>
        <a:buFont typeface="Times New Roman" panose="02020603050405020304" pitchFamily="18" charset="0"/>
        <a:buChar char="–"/>
        <a:defRPr>
          <a:solidFill>
            <a:srgbClr val="000000"/>
          </a:solidFill>
          <a:latin typeface="+mn-lt"/>
          <a:ea typeface="+mn-ea"/>
          <a:cs typeface="+mn-cs"/>
        </a:defRPr>
      </a:lvl4pPr>
      <a:lvl5pPr marL="1400175" indent="-155972" algn="l" defTabSz="305991" rtl="0" eaLnBrk="0" fontAlgn="base" hangingPunct="0">
        <a:lnSpc>
          <a:spcPct val="93000"/>
        </a:lnSpc>
        <a:spcBef>
          <a:spcPct val="0"/>
        </a:spcBef>
        <a:spcAft>
          <a:spcPts val="197"/>
        </a:spcAft>
        <a:buClr>
          <a:srgbClr val="000000"/>
        </a:buClr>
        <a:buSzPct val="100000"/>
        <a:buFont typeface="Times New Roman" panose="02020603050405020304" pitchFamily="18" charset="0"/>
        <a:buChar char="»"/>
        <a:defRPr>
          <a:solidFill>
            <a:srgbClr val="000000"/>
          </a:solidFill>
          <a:latin typeface="+mn-lt"/>
          <a:ea typeface="+mn-ea"/>
          <a:cs typeface="+mn-cs"/>
        </a:defRPr>
      </a:lvl5pPr>
      <a:lvl6pPr marL="1743075" indent="-155972" algn="l" defTabSz="305991" rtl="0" fontAlgn="base">
        <a:lnSpc>
          <a:spcPct val="93000"/>
        </a:lnSpc>
        <a:spcBef>
          <a:spcPct val="0"/>
        </a:spcBef>
        <a:spcAft>
          <a:spcPts val="197"/>
        </a:spcAft>
        <a:buClr>
          <a:srgbClr val="000000"/>
        </a:buClr>
        <a:buSzPct val="100000"/>
        <a:buFont typeface="Times New Roman" pitchFamily="18" charset="0"/>
        <a:buChar char="»"/>
        <a:defRPr>
          <a:solidFill>
            <a:srgbClr val="000000"/>
          </a:solidFill>
          <a:latin typeface="+mn-lt"/>
          <a:ea typeface="+mn-ea"/>
          <a:cs typeface="+mn-cs"/>
        </a:defRPr>
      </a:lvl6pPr>
      <a:lvl7pPr marL="2085975" indent="-155972" algn="l" defTabSz="305991" rtl="0" fontAlgn="base">
        <a:lnSpc>
          <a:spcPct val="93000"/>
        </a:lnSpc>
        <a:spcBef>
          <a:spcPct val="0"/>
        </a:spcBef>
        <a:spcAft>
          <a:spcPts val="197"/>
        </a:spcAft>
        <a:buClr>
          <a:srgbClr val="000000"/>
        </a:buClr>
        <a:buSzPct val="100000"/>
        <a:buFont typeface="Times New Roman" pitchFamily="18" charset="0"/>
        <a:buChar char="»"/>
        <a:defRPr>
          <a:solidFill>
            <a:srgbClr val="000000"/>
          </a:solidFill>
          <a:latin typeface="+mn-lt"/>
          <a:ea typeface="+mn-ea"/>
          <a:cs typeface="+mn-cs"/>
        </a:defRPr>
      </a:lvl7pPr>
      <a:lvl8pPr marL="2428875" indent="-155972" algn="l" defTabSz="305991" rtl="0" fontAlgn="base">
        <a:lnSpc>
          <a:spcPct val="93000"/>
        </a:lnSpc>
        <a:spcBef>
          <a:spcPct val="0"/>
        </a:spcBef>
        <a:spcAft>
          <a:spcPts val="197"/>
        </a:spcAft>
        <a:buClr>
          <a:srgbClr val="000000"/>
        </a:buClr>
        <a:buSzPct val="100000"/>
        <a:buFont typeface="Times New Roman" pitchFamily="18" charset="0"/>
        <a:buChar char="»"/>
        <a:defRPr>
          <a:solidFill>
            <a:srgbClr val="000000"/>
          </a:solidFill>
          <a:latin typeface="+mn-lt"/>
          <a:ea typeface="+mn-ea"/>
          <a:cs typeface="+mn-cs"/>
        </a:defRPr>
      </a:lvl8pPr>
      <a:lvl9pPr marL="2771775" indent="-155972" algn="l" defTabSz="305991" rtl="0" fontAlgn="base">
        <a:lnSpc>
          <a:spcPct val="93000"/>
        </a:lnSpc>
        <a:spcBef>
          <a:spcPct val="0"/>
        </a:spcBef>
        <a:spcAft>
          <a:spcPts val="197"/>
        </a:spcAft>
        <a:buClr>
          <a:srgbClr val="000000"/>
        </a:buClr>
        <a:buSzPct val="100000"/>
        <a:buFont typeface="Times New Roman" pitchFamily="18" charset="0"/>
        <a:buChar char="»"/>
        <a:defRPr>
          <a:solidFill>
            <a:srgbClr val="000000"/>
          </a:solidFill>
          <a:latin typeface="+mn-lt"/>
          <a:ea typeface="+mn-ea"/>
          <a:cs typeface="+mn-cs"/>
        </a:defRPr>
      </a:lvl9pPr>
    </p:bodyStyle>
    <p:other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357808"/>
            <a:ext cx="9144000" cy="6372226"/>
          </a:xfrm>
        </p:spPr>
        <p:txBody>
          <a:bodyPr/>
          <a:lstStyle/>
          <a:p>
            <a:pPr>
              <a:lnSpc>
                <a:spcPct val="100000"/>
              </a:lnSpc>
            </a:pPr>
            <a:br>
              <a:rPr lang="it-IT" sz="2400" b="1" dirty="0">
                <a:solidFill>
                  <a:schemeClr val="bg1"/>
                </a:solidFill>
                <a:latin typeface="Bookman Old Style" panose="02050604050505020204" pitchFamily="18" charset="0"/>
              </a:rPr>
            </a:br>
            <a:br>
              <a:rPr lang="it-IT" sz="2400" b="1" dirty="0">
                <a:solidFill>
                  <a:schemeClr val="bg1"/>
                </a:solidFill>
                <a:latin typeface="Bookman Old Style" panose="02050604050505020204" pitchFamily="18" charset="0"/>
              </a:rPr>
            </a:br>
            <a:br>
              <a:rPr lang="it-IT" sz="2400" b="1" dirty="0">
                <a:solidFill>
                  <a:schemeClr val="bg1"/>
                </a:solidFill>
                <a:latin typeface="Bookman Old Style" panose="02050604050505020204" pitchFamily="18" charset="0"/>
              </a:rPr>
            </a:br>
            <a:br>
              <a:rPr lang="it-IT" sz="2400" b="1" dirty="0">
                <a:solidFill>
                  <a:schemeClr val="bg1"/>
                </a:solidFill>
                <a:latin typeface="Bookman Old Style" panose="02050604050505020204" pitchFamily="18" charset="0"/>
              </a:rPr>
            </a:br>
            <a:br>
              <a:rPr lang="it-IT" sz="2400" b="1" dirty="0">
                <a:solidFill>
                  <a:schemeClr val="bg1"/>
                </a:solidFill>
                <a:latin typeface="Bookman Old Style" panose="02050604050505020204" pitchFamily="18" charset="0"/>
              </a:rPr>
            </a:br>
            <a:br>
              <a:rPr lang="it-IT" sz="2400" b="1" dirty="0">
                <a:solidFill>
                  <a:schemeClr val="bg1"/>
                </a:solidFill>
                <a:latin typeface="Bookman Old Style" panose="02050604050505020204" pitchFamily="18" charset="0"/>
              </a:rPr>
            </a:br>
            <a:br>
              <a:rPr lang="it-IT" sz="2400" b="1" dirty="0">
                <a:solidFill>
                  <a:schemeClr val="bg1"/>
                </a:solidFill>
                <a:latin typeface="Bookman Old Style" panose="02050604050505020204" pitchFamily="18" charset="0"/>
              </a:rPr>
            </a:br>
            <a:br>
              <a:rPr lang="it-IT" sz="2000" b="1" dirty="0">
                <a:solidFill>
                  <a:schemeClr val="bg1"/>
                </a:solidFill>
                <a:latin typeface="Bookman Old Style" panose="02050604050505020204" pitchFamily="18" charset="0"/>
              </a:rPr>
            </a:br>
            <a:r>
              <a:rPr lang="it-IT" sz="1100" b="1" dirty="0">
                <a:solidFill>
                  <a:schemeClr val="bg1"/>
                </a:solidFill>
                <a:latin typeface="Bookman Old Style" panose="02050604050505020204" pitchFamily="18" charset="0"/>
              </a:rPr>
              <a:t>DIO PUO’ FARE</a:t>
            </a:r>
            <a:br>
              <a:rPr lang="it-IT" sz="2400" b="1" dirty="0">
                <a:solidFill>
                  <a:schemeClr val="bg1"/>
                </a:solidFill>
                <a:latin typeface="Bookman Old Style" panose="02050604050505020204" pitchFamily="18" charset="0"/>
              </a:rPr>
            </a:br>
            <a:br>
              <a:rPr lang="it-IT" sz="2400" b="1" dirty="0">
                <a:solidFill>
                  <a:schemeClr val="bg1"/>
                </a:solidFill>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Dio può fare, sì può fare,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più di quanto io possa pensare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Dio può fare, Lui può fare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Le cose impossibili per me </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ed io credo, sì io credo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Che può guidarmi con il Suo amor</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nelle prove della vita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con la sua mano, mi sorreggerà</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1600" b="1" dirty="0">
                <a:solidFill>
                  <a:schemeClr val="bg1"/>
                </a:solidFill>
                <a:effectLst>
                  <a:glow rad="127000">
                    <a:schemeClr val="tx1"/>
                  </a:glow>
                </a:effectLst>
                <a:latin typeface="Bookman Old Style" panose="02050604050505020204" pitchFamily="18" charset="0"/>
              </a:rPr>
              <a:t>fine</a:t>
            </a:r>
            <a:br>
              <a:rPr lang="it-IT" sz="3600" b="1" dirty="0">
                <a:solidFill>
                  <a:schemeClr val="bg1"/>
                </a:solidFill>
                <a:effectLst>
                  <a:glow rad="127000">
                    <a:schemeClr val="tx1"/>
                  </a:glow>
                </a:effectLst>
                <a:latin typeface="Bookman Old Style" panose="02050604050505020204" pitchFamily="18" charset="0"/>
              </a:rPr>
            </a:br>
            <a:br>
              <a:rPr lang="it-IT" sz="3200" dirty="0"/>
            </a:br>
            <a:br>
              <a:rPr lang="it-IT" sz="3200" dirty="0"/>
            </a:br>
            <a:br>
              <a:rPr lang="it-IT" sz="4000" b="1" dirty="0">
                <a:solidFill>
                  <a:schemeClr val="bg1"/>
                </a:solidFill>
                <a:effectLst>
                  <a:glow rad="127000">
                    <a:schemeClr val="tx1"/>
                  </a:glow>
                </a:effectLst>
                <a:latin typeface="Bookman Old Style" panose="02050604050505020204" pitchFamily="18" charset="0"/>
              </a:rPr>
            </a:br>
            <a:br>
              <a:rPr lang="it-IT" sz="3200" dirty="0"/>
            </a:br>
            <a:br>
              <a:rPr lang="it-IT" sz="3200" dirty="0"/>
            </a:br>
            <a:br>
              <a:rPr lang="it-IT" sz="3200" dirty="0"/>
            </a:br>
            <a:endParaRPr lang="it-IT" sz="3200" dirty="0"/>
          </a:p>
        </p:txBody>
      </p:sp>
    </p:spTree>
    <p:extLst>
      <p:ext uri="{BB962C8B-B14F-4D97-AF65-F5344CB8AC3E}">
        <p14:creationId xmlns:p14="http://schemas.microsoft.com/office/powerpoint/2010/main" val="1906010976"/>
      </p:ext>
    </p:extLst>
  </p:cSld>
  <p:clrMapOvr>
    <a:masterClrMapping/>
  </p:clrMapOvr>
</p:sld>
</file>

<file path=ppt/theme/theme1.xml><?xml version="1.0" encoding="utf-8"?>
<a:theme xmlns:a="http://schemas.openxmlformats.org/drawingml/2006/main" name="4_Tema di Office">
  <a:themeElements>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Tema di Office">
      <a:majorFont>
        <a:latin typeface="Arial"/>
        <a:ea typeface="Arial Unicode MS"/>
        <a:cs typeface="Arial"/>
      </a:majorFont>
      <a:minorFont>
        <a:latin typeface="Arial"/>
        <a:ea typeface="Arial Unicode MS"/>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Tema di Office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9">
        <a:dk1>
          <a:srgbClr val="000000"/>
        </a:dk1>
        <a:lt1>
          <a:srgbClr val="000000"/>
        </a:lt1>
        <a:dk2>
          <a:srgbClr val="000000"/>
        </a:dk2>
        <a:lt2>
          <a:srgbClr val="808080"/>
        </a:lt2>
        <a:accent1>
          <a:srgbClr val="00CC99"/>
        </a:accent1>
        <a:accent2>
          <a:srgbClr val="3333CC"/>
        </a:accent2>
        <a:accent3>
          <a:srgbClr val="AAAAAA"/>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10">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FFF00"/>
        </a:hlink>
        <a:folHlink>
          <a:srgbClr val="B2B2B2"/>
        </a:folHlink>
      </a:clrScheme>
      <a:clrMap bg1="lt1" tx1="dk1" bg2="lt2" tx2="dk2" accent1="accent1" accent2="accent2" accent3="accent3" accent4="accent4" accent5="accent5" accent6="accent6" hlink="hlink" folHlink="folHlink"/>
    </a:extraClrScheme>
    <a:extraClrScheme>
      <a:clrScheme name="1_Tema di Office 11">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000000"/>
        </a:hlink>
        <a:folHlink>
          <a:srgbClr val="B2B2B2"/>
        </a:folHlink>
      </a:clrScheme>
      <a:clrMap bg1="lt1" tx1="dk1" bg2="lt2" tx2="dk2" accent1="accent1" accent2="accent2" accent3="accent3" accent4="accent4" accent5="accent5" accent6="accent6" hlink="hlink" folHlink="folHlink"/>
    </a:extraClrScheme>
    <a:extraClrScheme>
      <a:clrScheme name="1_Tema di Office 12">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580000"/>
        </a:folHlink>
      </a:clrScheme>
      <a:clrMap bg1="lt1" tx1="dk1" bg2="lt2" tx2="dk2" accent1="accent1" accent2="accent2" accent3="accent3" accent4="accent4" accent5="accent5" accent6="accent6" hlink="hlink" folHlink="folHlink"/>
    </a:extraClrScheme>
    <a:extraClrScheme>
      <a:clrScheme name="1_Tema di Office 13">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FF0000"/>
        </a:folHlink>
      </a:clrScheme>
      <a:clrMap bg1="lt1" tx1="dk1" bg2="lt2" tx2="dk2" accent1="accent1" accent2="accent2" accent3="accent3" accent4="accent4" accent5="accent5" accent6="accent6" hlink="hlink" folHlink="folHlink"/>
    </a:extraClrScheme>
    <a:extraClrScheme>
      <a:clrScheme name="1_Tema di Office 14">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CC0000"/>
        </a:folHlink>
      </a:clrScheme>
      <a:clrMap bg1="lt1" tx1="dk1" bg2="lt2" tx2="dk2" accent1="accent1" accent2="accent2" accent3="accent3" accent4="accent4" accent5="accent5" accent6="accent6" hlink="hlink" folHlink="folHlink"/>
    </a:extraClrScheme>
    <a:extraClrScheme>
      <a:clrScheme name="1_Tema di Office 15">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8F8F8"/>
        </a:hlink>
        <a:folHlink>
          <a:srgbClr val="CC0000"/>
        </a:folHlink>
      </a:clrScheme>
      <a:clrMap bg1="lt1" tx1="dk1" bg2="lt2" tx2="dk2" accent1="accent1" accent2="accent2" accent3="accent3" accent4="accent4" accent5="accent5" accent6="accent6" hlink="hlink" folHlink="folHlink"/>
    </a:extraClrScheme>
    <a:extraClrScheme>
      <a:clrScheme name="1_Tema di Office 16">
        <a:dk1>
          <a:srgbClr val="808080"/>
        </a:dk1>
        <a:lt1>
          <a:srgbClr val="F8F8F8"/>
        </a:lt1>
        <a:dk2>
          <a:srgbClr val="990000"/>
        </a:dk2>
        <a:lt2>
          <a:srgbClr val="000000"/>
        </a:lt2>
        <a:accent1>
          <a:srgbClr val="00CC99"/>
        </a:accent1>
        <a:accent2>
          <a:srgbClr val="3333CC"/>
        </a:accent2>
        <a:accent3>
          <a:srgbClr val="CAAAAA"/>
        </a:accent3>
        <a:accent4>
          <a:srgbClr val="D4D4D4"/>
        </a:accent4>
        <a:accent5>
          <a:srgbClr val="AAE2CA"/>
        </a:accent5>
        <a:accent6>
          <a:srgbClr val="2D2DB9"/>
        </a:accent6>
        <a:hlink>
          <a:srgbClr val="F8F8F8"/>
        </a:hlink>
        <a:folHlink>
          <a:srgbClr val="CC00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Office PowerPoint</Application>
  <PresentationFormat>Presentazione su schermo (4:3)</PresentationFormat>
  <Paragraphs>1</Paragraphs>
  <Slides>1</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vt:i4>
      </vt:variant>
    </vt:vector>
  </HeadingPairs>
  <TitlesOfParts>
    <vt:vector size="6" baseType="lpstr">
      <vt:lpstr>Arial</vt:lpstr>
      <vt:lpstr>Arial Unicode MS</vt:lpstr>
      <vt:lpstr>Bookman Old Style</vt:lpstr>
      <vt:lpstr>Times New Roman</vt:lpstr>
      <vt:lpstr>4_Tema di Office</vt:lpstr>
      <vt:lpstr>        DIO PUO’ FARE  Dio può fare, sì può fare, più di quanto io possa pensare Dio può fare, Lui può fare Le cose impossibili per me   ed io credo, sì io credo Che può guidarmi con il Suo amor nelle prove della vita con la sua mano, mi sorreggerà  fine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DIO PUO’ FARE  Dio può fare, sì può fare, più di quanto io possa pensare Dio può fare, Lui può fare Le cose impossibili per me   ed io credo, sì io credo Che può guidarmi con il Suo amor con la sua mano, mi sorreggerà       </dc:title>
  <dc:creator>chiesa</dc:creator>
  <cp:lastModifiedBy>MSofficepro2929</cp:lastModifiedBy>
  <cp:revision>3</cp:revision>
  <dcterms:created xsi:type="dcterms:W3CDTF">2017-12-12T15:42:05Z</dcterms:created>
  <dcterms:modified xsi:type="dcterms:W3CDTF">2018-09-26T09:08:09Z</dcterms:modified>
</cp:coreProperties>
</file>