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449" r:id="rId3"/>
    <p:sldId id="450" r:id="rId4"/>
    <p:sldId id="451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17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7193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215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084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742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6242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3506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0482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7594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4892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081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EDE18-6027-48D6-8369-7988B21E4FB3}" type="datetimeFigureOut">
              <a:rPr lang="it-IT" smtClean="0"/>
              <a:t>18/03/2019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411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RENDEREMO GESU’ FAMOSO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Nel nostro cuore c'è un desiderio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 la nazione sia unita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Dall'ovest all'est, dal nord al sud</a:t>
            </a: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un solo grido: T'amiamo Gesù!</a:t>
            </a: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 ritornerai splendente</a:t>
            </a: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in un solo istante tutto cambierà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60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nostra speranza è che la nazione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Riconosca Te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 Salvatore e Signore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Renderemo sì, renderemo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Renderemo Gesù famoso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faremo sì, e faremo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faremo con Lui prodezze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04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RENDEREMO GESU’ FAMOSO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Nel nostro cuore c'è un desiderio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 la nazione sia unita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Dall'ovest all'est, dal nord al sud</a:t>
            </a: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un solo grido: T'amiamo Gesù!</a:t>
            </a: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 ritornerai splendente</a:t>
            </a:r>
          </a:p>
          <a:p>
            <a:pPr>
              <a:lnSpc>
                <a:spcPct val="107000"/>
              </a:lnSpc>
              <a:spcBef>
                <a:spcPts val="60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in un solo istante tutto cambierà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412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nostra speranza è che la nazione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Riconosca Te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come Salvatore e Signore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Renderemo sì, renderemo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Renderemo Gesù famoso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faremo sì, e faremo</a:t>
            </a:r>
          </a:p>
          <a:p>
            <a:pPr>
              <a:lnSpc>
                <a:spcPct val="107000"/>
              </a:lnSpc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faremo con Lui prodezze</a:t>
            </a:r>
          </a:p>
          <a:p>
            <a:pPr>
              <a:lnSpc>
                <a:spcPct val="107000"/>
              </a:lnSpc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61923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Presentazione su schermo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1</cp:revision>
  <dcterms:created xsi:type="dcterms:W3CDTF">2019-03-18T18:01:15Z</dcterms:created>
  <dcterms:modified xsi:type="dcterms:W3CDTF">2019-03-18T18:01:38Z</dcterms:modified>
</cp:coreProperties>
</file>