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0191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1016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004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2932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6290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75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2214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0545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5962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048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4690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96250-12ED-4889-BB31-C3BFF74A43C5}" type="datetimeFigureOut">
              <a:rPr lang="it-IT" smtClean="0"/>
              <a:t>28/09/2018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0ACCE-BA57-4463-8D84-8FEBDE91DEF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159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B0DF6782-7AAF-47D4-AAA2-0CD3DED6C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78296"/>
            <a:ext cx="9144000" cy="5963478"/>
          </a:xfrm>
        </p:spPr>
        <p:txBody>
          <a:bodyPr>
            <a:normAutofit/>
          </a:bodyPr>
          <a:lstStyle/>
          <a:p>
            <a:r>
              <a:rPr lang="it-IT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GRAN IO SON</a:t>
            </a:r>
          </a:p>
          <a:p>
            <a:endParaRPr lang="it-IT" dirty="0">
              <a:solidFill>
                <a:schemeClr val="bg1"/>
              </a:solidFill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voglio stare, vicino a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Sentire il cielo, dentro di me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gli angeli che, tutti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insiem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Cantano un grido: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Alleluia, santo, santo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onnipotente, il gran Io Son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degno, incomparabile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Onnipotente, il gran io Son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8763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B0DF6782-7AAF-47D4-AAA2-0CD3DED6C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78296"/>
            <a:ext cx="9144000" cy="5963478"/>
          </a:xfrm>
        </p:spPr>
        <p:txBody>
          <a:bodyPr>
            <a:normAutofit/>
          </a:bodyPr>
          <a:lstStyle/>
          <a:p>
            <a:endParaRPr lang="it-IT" dirty="0">
              <a:solidFill>
                <a:schemeClr val="bg1"/>
              </a:solidFill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Io voglio stare, vicino a te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tuo nome amare e proclamare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Saper ascoltare, la tua voce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cantare insieme: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Alleluia, santo, santo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onnipotente, il gran Io Son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degno, incomparabile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Onnipotente, il gran io Son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4750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B0DF6782-7AAF-47D4-AAA2-0CD3DED6C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78296"/>
            <a:ext cx="9144000" cy="5963478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Tutta la terra trema,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fuggono i demoni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suono del tuo nome, Re di maestà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Nessuna potestà, a te resisterà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fronte alla presenza e il poter del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//Gran Io Son, del Gran Io Son,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 Io Son//</a:t>
            </a:r>
          </a:p>
          <a:p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660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B0DF6782-7AAF-47D4-AAA2-0CD3DED6C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78296"/>
            <a:ext cx="9144000" cy="5963478"/>
          </a:xfrm>
        </p:spPr>
        <p:txBody>
          <a:bodyPr>
            <a:normAutofit/>
          </a:bodyPr>
          <a:lstStyle/>
          <a:p>
            <a:endParaRPr lang="it-IT" sz="36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Alleluia, santo, santo,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onnipotente, Il gran io Son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degno, incomparabile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Onnipotente il gran Io Son (x2)</a:t>
            </a:r>
          </a:p>
        </p:txBody>
      </p:sp>
    </p:spTree>
    <p:extLst>
      <p:ext uri="{BB962C8B-B14F-4D97-AF65-F5344CB8AC3E}">
        <p14:creationId xmlns:p14="http://schemas.microsoft.com/office/powerpoint/2010/main" val="3017955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B0DF6782-7AAF-47D4-AAA2-0CD3DED6C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78296"/>
            <a:ext cx="9144000" cy="5963478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Tutta la terra trema,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fuggono i demoni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suono del tuo nome, Re di maestà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Nessuna potestà, a te resisterà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 fronte alla presenza e </a:t>
            </a:r>
            <a:r>
              <a:rPr lang="it-IT" sz="36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poter del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//Gran Io Son, del Gran Io Son,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 Io Son//</a:t>
            </a:r>
          </a:p>
          <a:p>
            <a:endParaRPr lang="it-IT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722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B0DF6782-7AAF-47D4-AAA2-0CD3DED6C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78296"/>
            <a:ext cx="9144000" cy="5963478"/>
          </a:xfrm>
        </p:spPr>
        <p:txBody>
          <a:bodyPr>
            <a:normAutofit/>
          </a:bodyPr>
          <a:lstStyle/>
          <a:p>
            <a:endParaRPr lang="it-IT" sz="36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Alleluia, santo, santo,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onnipotente, Il gran io Son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degno, incomparabile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Onnipotente il gran Io Son (x2)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83860051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239</Words>
  <Application>Microsoft Office PowerPoint</Application>
  <PresentationFormat>Presentazione su schermo (4:3)</PresentationFormat>
  <Paragraphs>45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MSofficepro2929</dc:creator>
  <cp:lastModifiedBy>MSofficepro2929</cp:lastModifiedBy>
  <cp:revision>4</cp:revision>
  <dcterms:created xsi:type="dcterms:W3CDTF">2018-09-28T07:45:42Z</dcterms:created>
  <dcterms:modified xsi:type="dcterms:W3CDTF">2018-09-28T07:55:52Z</dcterms:modified>
</cp:coreProperties>
</file>