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8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04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9032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2990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7874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40703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7796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3085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7025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9938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1546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672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A4CB6-0B27-4612-8C83-3B3B47FCAB6D}" type="datetimeFigureOut">
              <a:rPr lang="it-IT" smtClean="0"/>
              <a:t>26/04/2019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CFB22-D0AD-466D-9939-079B123D030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798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5EB7B9DB-E96C-44CA-8F9B-70504C871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DELL’ IMPOSSIBILE</a:t>
            </a: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Gesù Cristo, regni con poter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Sei sovrano, vittorioso Re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Né la morte,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ha potuto trattener 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poter e vincere </a:t>
            </a: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257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5EB7B9DB-E96C-44CA-8F9B-70504C871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dell’impossibile,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ti adoriamo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</a:t>
            </a:r>
            <a:r>
              <a:rPr lang="it-IT" sz="44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invincibile sei </a:t>
            </a:r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sovrano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Tua è tutta la gloria</a:t>
            </a:r>
          </a:p>
          <a:p>
            <a:r>
              <a:rPr lang="it-IT" sz="4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tuo è tutto l’ </a:t>
            </a:r>
            <a:r>
              <a:rPr lang="it-IT" sz="4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onor</a:t>
            </a:r>
            <a:endParaRPr lang="it-IT" sz="4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sz="1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7227262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49</Words>
  <Application>Microsoft Office PowerPoint</Application>
  <PresentationFormat>Presentazione su schermo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 </dc:creator>
  <cp:lastModifiedBy>teresa intagliatore</cp:lastModifiedBy>
  <cp:revision>3</cp:revision>
  <dcterms:created xsi:type="dcterms:W3CDTF">2018-08-24T08:13:07Z</dcterms:created>
  <dcterms:modified xsi:type="dcterms:W3CDTF">2019-04-26T16:44:34Z</dcterms:modified>
</cp:coreProperties>
</file>