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2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7737A-B730-46A1-AEE4-1408CDAA9D48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D0-3959-4022-B593-55F7FA66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7827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7737A-B730-46A1-AEE4-1408CDAA9D48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D0-3959-4022-B593-55F7FA66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4446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7737A-B730-46A1-AEE4-1408CDAA9D48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D0-3959-4022-B593-55F7FA66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5938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7737A-B730-46A1-AEE4-1408CDAA9D48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D0-3959-4022-B593-55F7FA66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0658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7737A-B730-46A1-AEE4-1408CDAA9D48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D0-3959-4022-B593-55F7FA66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79998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7737A-B730-46A1-AEE4-1408CDAA9D48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D0-3959-4022-B593-55F7FA66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4320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7737A-B730-46A1-AEE4-1408CDAA9D48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D0-3959-4022-B593-55F7FA66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133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7737A-B730-46A1-AEE4-1408CDAA9D48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D0-3959-4022-B593-55F7FA66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0812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7737A-B730-46A1-AEE4-1408CDAA9D48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D0-3959-4022-B593-55F7FA66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7351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7737A-B730-46A1-AEE4-1408CDAA9D48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D0-3959-4022-B593-55F7FA66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2771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7737A-B730-46A1-AEE4-1408CDAA9D48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D0-3959-4022-B593-55F7FA66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6576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7737A-B730-46A1-AEE4-1408CDAA9D48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3D7D0-3959-4022-B593-55F7FA66F27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8210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860472"/>
          </a:xfrm>
        </p:spPr>
        <p:txBody>
          <a:bodyPr>
            <a:normAutofit fontScale="92500" lnSpcReduction="10000"/>
          </a:bodyPr>
          <a:lstStyle/>
          <a:p>
            <a:r>
              <a:rPr lang="it-IT" dirty="0">
                <a:solidFill>
                  <a:schemeClr val="bg1"/>
                </a:solidFill>
              </a:rPr>
              <a:t>SEI FEDELE</a:t>
            </a:r>
          </a:p>
          <a:p>
            <a:endParaRPr lang="it-IT" sz="3900" dirty="0"/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Signor sei fedele e 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Sovrano su tutta la terra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Signor sei fedele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la Tua gloria è eterna </a:t>
            </a:r>
          </a:p>
          <a:p>
            <a:endParaRPr lang="it-IT" sz="39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Gente di tutte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 lingue e nazioni</a:t>
            </a:r>
          </a:p>
          <a:p>
            <a:r>
              <a:rPr lang="it-IT" sz="39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generazioni in generazion</a:t>
            </a:r>
          </a:p>
        </p:txBody>
      </p:sp>
    </p:spTree>
    <p:extLst>
      <p:ext uri="{BB962C8B-B14F-4D97-AF65-F5344CB8AC3E}">
        <p14:creationId xmlns:p14="http://schemas.microsoft.com/office/powerpoint/2010/main" val="2004813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035040"/>
          </a:xfrm>
        </p:spPr>
        <p:txBody>
          <a:bodyPr>
            <a:noAutofit/>
          </a:bodyPr>
          <a:lstStyle/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adoriamo oh Dio</a:t>
            </a:r>
          </a:p>
          <a:p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Alleluia,alleluia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adoriamo Dio, sei il Signor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adoriamo oh Dio</a:t>
            </a:r>
          </a:p>
          <a:p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Alleluia,alleluia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adoriamo oh Dio,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sei il Signor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fedel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322443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377370"/>
          </a:xfrm>
        </p:spPr>
        <p:txBody>
          <a:bodyPr>
            <a:normAutofit fontScale="92500" lnSpcReduction="10000"/>
          </a:bodyPr>
          <a:lstStyle/>
          <a:p>
            <a:endParaRPr lang="it-IT" dirty="0"/>
          </a:p>
          <a:p>
            <a:r>
              <a:rPr lang="it-IT" sz="4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Signor sei fedele</a:t>
            </a:r>
          </a:p>
          <a:p>
            <a:r>
              <a:rPr lang="it-IT" sz="4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Sovrano su tutta la terra</a:t>
            </a:r>
          </a:p>
          <a:p>
            <a:r>
              <a:rPr lang="it-IT" sz="4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Signor sei fedele</a:t>
            </a:r>
          </a:p>
          <a:p>
            <a:r>
              <a:rPr lang="it-IT" sz="4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la tua gloria è eterna </a:t>
            </a:r>
          </a:p>
          <a:p>
            <a:endParaRPr lang="it-IT" sz="4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Gente di tutte</a:t>
            </a:r>
          </a:p>
          <a:p>
            <a:r>
              <a:rPr lang="it-IT" sz="4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 lingue e nazioni </a:t>
            </a:r>
          </a:p>
          <a:p>
            <a:r>
              <a:rPr lang="it-IT" sz="4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generazioni in generazion</a:t>
            </a:r>
          </a:p>
        </p:txBody>
      </p:sp>
    </p:spTree>
    <p:extLst>
      <p:ext uri="{BB962C8B-B14F-4D97-AF65-F5344CB8AC3E}">
        <p14:creationId xmlns:p14="http://schemas.microsoft.com/office/powerpoint/2010/main" val="1932684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160436"/>
            <a:ext cx="9144000" cy="5783164"/>
          </a:xfrm>
        </p:spPr>
        <p:txBody>
          <a:bodyPr>
            <a:no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adoriamo oh Dio</a:t>
            </a:r>
          </a:p>
          <a:p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Alleluia,alleluia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adoriamo Dio, sei il Signor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adoriamo oh Dio</a:t>
            </a:r>
          </a:p>
          <a:p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Alleluia,alleluia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adoriamo oh Dio, sei il Signor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fedel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!</a:t>
            </a:r>
          </a:p>
          <a:p>
            <a:endParaRPr lang="it-IT" sz="2000" b="1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20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endParaRPr lang="it-IT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764204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125</Words>
  <Application>Microsoft Office PowerPoint</Application>
  <PresentationFormat>Presentazione su schermo (4:3)</PresentationFormat>
  <Paragraphs>37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7</cp:revision>
  <dcterms:created xsi:type="dcterms:W3CDTF">2017-02-11T16:40:01Z</dcterms:created>
  <dcterms:modified xsi:type="dcterms:W3CDTF">2018-10-11T08:21:24Z</dcterms:modified>
</cp:coreProperties>
</file>