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6" d="100"/>
          <a:sy n="56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E5F040-F10B-4FF7-B9EB-ACC789AEE84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52109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F95A07-2237-480B-8172-8947D7987E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4885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3DC2B0-E099-4247-B128-0BA26F9FFFD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53515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7FA08C-D418-4715-80C8-24563F6B96E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0131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CB7CEA-3358-4C5B-A56D-37EF155B068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8741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559638-2BAE-41CA-952F-B5FE11C7ED2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8155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F3149F-9603-4950-AE3F-95450A25174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1425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9B9B9B-0B85-4A8A-9244-46C7C81C69D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703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11953D-5036-466B-B112-C3D5B04E6B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2431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259677-7032-476F-9341-13554C4189F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3983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A5FD35-2881-4661-B86B-3AB79E7A621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00656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B9252FEC-5CCF-4318-A61D-E08A990EF82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3429986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en&#249;.pptx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"/>
            <a:ext cx="9144000" cy="5872163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sz="1800" b="1" i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 Al sicuro in Te</a:t>
            </a:r>
            <a:endParaRPr lang="it-IT" altLang="it-IT" sz="2400" b="1" i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10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Vengo a Te proteggimi</a:t>
            </a:r>
          </a:p>
          <a:p>
            <a:pPr algn="ctr" eaLnBrk="1" hangingPunct="1">
              <a:lnSpc>
                <a:spcPct val="7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Coprimi con la tua mano oh Dio</a:t>
            </a:r>
          </a:p>
          <a:p>
            <a:pPr algn="ctr" eaLnBrk="1" hangingPunct="1">
              <a:lnSpc>
                <a:spcPct val="113000"/>
              </a:lnSpc>
              <a:buFontTx/>
              <a:buNone/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11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Quando la tempesta arriverà </a:t>
            </a:r>
          </a:p>
          <a:p>
            <a:pPr algn="ctr" eaLnBrk="1" hangingPunct="1">
              <a:lnSpc>
                <a:spcPct val="11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Volerò più in alto insieme a Te</a:t>
            </a:r>
          </a:p>
          <a:p>
            <a:pPr algn="ctr" eaLnBrk="1" hangingPunct="1">
              <a:lnSpc>
                <a:spcPct val="11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Sei al di sopra di ogni Avversità</a:t>
            </a:r>
          </a:p>
          <a:p>
            <a:pPr algn="ctr" eaLnBrk="1" hangingPunct="1">
              <a:lnSpc>
                <a:spcPct val="7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Sarò al sicuro in te Signor</a:t>
            </a:r>
          </a:p>
          <a:p>
            <a:pPr algn="ctr" eaLnBrk="1" hangingPunct="1">
              <a:lnSpc>
                <a:spcPct val="73000"/>
              </a:lnSpc>
              <a:buFontTx/>
              <a:buNone/>
            </a:pPr>
            <a:r>
              <a:rPr lang="it-IT" altLang="it-IT" sz="2400" b="1" i="1" dirty="0">
                <a:solidFill>
                  <a:schemeClr val="tx2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1242071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"/>
            <a:ext cx="9144000" cy="5872163"/>
          </a:xfrm>
          <a:noFill/>
        </p:spPr>
        <p:txBody>
          <a:bodyPr/>
          <a:lstStyle/>
          <a:p>
            <a:pPr algn="ctr" eaLnBrk="1" hangingPunct="1">
              <a:lnSpc>
                <a:spcPct val="103000"/>
              </a:lnSpc>
              <a:buFontTx/>
              <a:buNone/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10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mio cuor, Riposa solo in te</a:t>
            </a:r>
          </a:p>
          <a:p>
            <a:pPr algn="ctr" eaLnBrk="1" hangingPunct="1">
              <a:lnSpc>
                <a:spcPct val="10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Confiderò, nella promessa tua!</a:t>
            </a:r>
          </a:p>
          <a:p>
            <a:pPr algn="ctr" eaLnBrk="1" hangingPunct="1">
              <a:lnSpc>
                <a:spcPct val="113000"/>
              </a:lnSpc>
              <a:buFontTx/>
              <a:buNone/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11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Quando la tempesta arriverà </a:t>
            </a:r>
          </a:p>
          <a:p>
            <a:pPr algn="ctr" eaLnBrk="1" hangingPunct="1">
              <a:lnSpc>
                <a:spcPct val="11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Volerò più in alto insieme a Te</a:t>
            </a:r>
          </a:p>
          <a:p>
            <a:pPr algn="ctr" eaLnBrk="1" hangingPunct="1">
              <a:lnSpc>
                <a:spcPct val="11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Sei al di sopra di ogni Avversità</a:t>
            </a:r>
          </a:p>
          <a:p>
            <a:pPr algn="ctr" eaLnBrk="1" hangingPunct="1">
              <a:lnSpc>
                <a:spcPct val="73000"/>
              </a:lnSpc>
              <a:buFontTx/>
              <a:buNone/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Sarò al sicuro in te Signor</a:t>
            </a:r>
          </a:p>
          <a:p>
            <a:pPr algn="ctr" eaLnBrk="1" hangingPunct="1">
              <a:lnSpc>
                <a:spcPct val="73000"/>
              </a:lnSpc>
              <a:buFontTx/>
              <a:buNone/>
            </a:pPr>
            <a:r>
              <a:rPr lang="it-IT" altLang="it-IT" sz="2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eaLnBrk="1" hangingPunct="1">
              <a:lnSpc>
                <a:spcPct val="73000"/>
              </a:lnSpc>
              <a:buFontTx/>
              <a:buNone/>
            </a:pPr>
            <a:r>
              <a:rPr lang="it-IT" altLang="it-IT" sz="2400" b="1" i="1" dirty="0">
                <a:solidFill>
                  <a:schemeClr val="tx2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		</a:t>
            </a:r>
          </a:p>
        </p:txBody>
      </p:sp>
      <p:sp>
        <p:nvSpPr>
          <p:cNvPr id="3" name="Rettangolo 2">
            <a:hlinkClick r:id="rId3" action="ppaction://hlinkpres?slideindex=1&amp;slidetitle="/>
            <a:extLst>
              <a:ext uri="{FF2B5EF4-FFF2-40B4-BE49-F238E27FC236}">
                <a16:creationId xmlns:a16="http://schemas.microsoft.com/office/drawing/2014/main" id="{CF5CEB48-F8A4-4DEE-AFE7-2FC6FCCB72C9}"/>
              </a:ext>
            </a:extLst>
          </p:cNvPr>
          <p:cNvSpPr/>
          <p:nvPr/>
        </p:nvSpPr>
        <p:spPr>
          <a:xfrm>
            <a:off x="7726547" y="6280833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mericana XBd BT" panose="02020804070706020304" pitchFamily="18" charset="0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563350068"/>
      </p:ext>
    </p:extLst>
  </p:cSld>
  <p:clrMapOvr>
    <a:masterClrMapping/>
  </p:clrMapOvr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Presentazione su schermo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8" baseType="lpstr">
      <vt:lpstr>Americana XBd BT</vt:lpstr>
      <vt:lpstr>Arial</vt:lpstr>
      <vt:lpstr>Arial Unicode MS</vt:lpstr>
      <vt:lpstr>Bookman Old Style</vt:lpstr>
      <vt:lpstr>Times New Roman</vt:lpstr>
      <vt:lpstr>4_Tema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chiesa</cp:lastModifiedBy>
  <cp:revision>3</cp:revision>
  <dcterms:created xsi:type="dcterms:W3CDTF">2017-08-11T18:56:49Z</dcterms:created>
  <dcterms:modified xsi:type="dcterms:W3CDTF">2017-09-27T14:28:58Z</dcterms:modified>
</cp:coreProperties>
</file>