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5"/>
  </p:notesMasterIdLst>
  <p:sldIdLst>
    <p:sldId id="257" r:id="rId2"/>
    <p:sldId id="258" r:id="rId3"/>
    <p:sldId id="259" r:id="rId4"/>
  </p:sldIdLst>
  <p:sldSz cx="9144000" cy="6858000" type="screen4x3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912" y="5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824E051-49C4-4A17-A438-FA2715358D9F}" type="datetimeFigureOut">
              <a:rPr lang="it-IT" smtClean="0"/>
              <a:t>19/09/2019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6DCE5FE-BCE3-412D-967E-322164B0C462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57541540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eaLnBrk="1" hangingPunct="1"/>
            <a:fld id="{89602BAD-E678-4F02-A0AF-61F713609185}" type="slidenum">
              <a:rPr lang="it-IT" altLang="it-IT">
                <a:solidFill>
                  <a:prstClr val="black"/>
                </a:solidFill>
              </a:rPr>
              <a:pPr eaLnBrk="1" hangingPunct="1"/>
              <a:t>1</a:t>
            </a:fld>
            <a:endParaRPr lang="it-IT" altLang="it-IT">
              <a:solidFill>
                <a:prstClr val="black"/>
              </a:solidFill>
            </a:endParaRPr>
          </a:p>
        </p:txBody>
      </p:sp>
      <p:sp>
        <p:nvSpPr>
          <p:cNvPr id="5123" name="Rectangle 6"/>
          <p:cNvSpPr txBox="1">
            <a:spLocks noGrp="1" noChangeArrowheads="1"/>
          </p:cNvSpPr>
          <p:nvPr/>
        </p:nvSpPr>
        <p:spPr bwMode="auto">
          <a:xfrm>
            <a:off x="3881438" y="8686800"/>
            <a:ext cx="2974975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b"/>
          <a:lstStyle>
            <a:lvl1pPr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algn="r" eaLnBrk="1" fontAlgn="base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</a:pPr>
            <a:fld id="{9F1AE762-4A18-42EB-82B7-7F06721D394D}" type="slidenum">
              <a:rPr lang="it-IT" altLang="it-IT" sz="1200" smtClean="0">
                <a:solidFill>
                  <a:srgbClr val="000000"/>
                </a:solidFill>
                <a:latin typeface="Times New Roman" pitchFamily="18" charset="0"/>
              </a:rPr>
              <a:pPr algn="r" eaLnBrk="1" fontAlgn="base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itchFamily="18" charset="0"/>
                <a:buNone/>
              </a:pPr>
              <a:t>1</a:t>
            </a:fld>
            <a:endParaRPr lang="it-IT" altLang="it-IT" sz="120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5124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solidFill>
            <a:srgbClr val="FFFFFF"/>
          </a:solidFill>
          <a:ln/>
        </p:spPr>
      </p:sp>
      <p:sp>
        <p:nvSpPr>
          <p:cNvPr id="5125" name="Rectangle 2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/>
          <a:p>
            <a:pPr eaLnBrk="1" hangingPunct="1"/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8962934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eaLnBrk="1" hangingPunct="1"/>
            <a:fld id="{89602BAD-E678-4F02-A0AF-61F713609185}" type="slidenum">
              <a:rPr lang="it-IT" altLang="it-IT">
                <a:solidFill>
                  <a:prstClr val="black"/>
                </a:solidFill>
              </a:rPr>
              <a:pPr eaLnBrk="1" hangingPunct="1"/>
              <a:t>2</a:t>
            </a:fld>
            <a:endParaRPr lang="it-IT" altLang="it-IT">
              <a:solidFill>
                <a:prstClr val="black"/>
              </a:solidFill>
            </a:endParaRPr>
          </a:p>
        </p:txBody>
      </p:sp>
      <p:sp>
        <p:nvSpPr>
          <p:cNvPr id="5123" name="Rectangle 6"/>
          <p:cNvSpPr txBox="1">
            <a:spLocks noGrp="1" noChangeArrowheads="1"/>
          </p:cNvSpPr>
          <p:nvPr/>
        </p:nvSpPr>
        <p:spPr bwMode="auto">
          <a:xfrm>
            <a:off x="3881438" y="8686800"/>
            <a:ext cx="2974975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b"/>
          <a:lstStyle>
            <a:lvl1pPr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algn="r" eaLnBrk="1" fontAlgn="base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</a:pPr>
            <a:fld id="{9F1AE762-4A18-42EB-82B7-7F06721D394D}" type="slidenum">
              <a:rPr lang="it-IT" altLang="it-IT" sz="1200" smtClean="0">
                <a:solidFill>
                  <a:srgbClr val="000000"/>
                </a:solidFill>
                <a:latin typeface="Times New Roman" pitchFamily="18" charset="0"/>
              </a:rPr>
              <a:pPr algn="r" eaLnBrk="1" fontAlgn="base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itchFamily="18" charset="0"/>
                <a:buNone/>
              </a:pPr>
              <a:t>2</a:t>
            </a:fld>
            <a:endParaRPr lang="it-IT" altLang="it-IT" sz="120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5124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solidFill>
            <a:srgbClr val="FFFFFF"/>
          </a:solidFill>
          <a:ln/>
        </p:spPr>
      </p:sp>
      <p:sp>
        <p:nvSpPr>
          <p:cNvPr id="5125" name="Rectangle 2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/>
          <a:p>
            <a:pPr eaLnBrk="1" hangingPunct="1"/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46672801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9602BAD-E678-4F02-A0AF-61F713609185}" type="slidenum">
              <a:rPr kumimoji="0" lang="it-IT" altLang="it-IT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Arial Unicode MS" pitchFamily="34" charset="-128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it-IT" altLang="it-IT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Arial Unicode MS" pitchFamily="34" charset="-128"/>
            </a:endParaRPr>
          </a:p>
        </p:txBody>
      </p:sp>
      <p:sp>
        <p:nvSpPr>
          <p:cNvPr id="5123" name="Rectangle 6"/>
          <p:cNvSpPr txBox="1">
            <a:spLocks noGrp="1" noChangeArrowheads="1"/>
          </p:cNvSpPr>
          <p:nvPr/>
        </p:nvSpPr>
        <p:spPr bwMode="auto">
          <a:xfrm>
            <a:off x="3881438" y="8686800"/>
            <a:ext cx="2974975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b"/>
          <a:lstStyle>
            <a:lvl1pPr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marL="0" marR="0" lvl="0" indent="0" algn="r" defTabSz="393700" rtl="0" eaLnBrk="1" fontAlgn="base" latinLnBrk="0" hangingPunct="0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635000" algn="l"/>
                <a:tab pos="1270000" algn="l"/>
                <a:tab pos="1903413" algn="l"/>
                <a:tab pos="2538413" algn="l"/>
              </a:tabLst>
              <a:defRPr/>
            </a:pPr>
            <a:fld id="{9F1AE762-4A18-42EB-82B7-7F06721D394D}" type="slidenum">
              <a:rPr kumimoji="0" lang="it-IT" altLang="it-IT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  <a:ea typeface="Arial Unicode MS" pitchFamily="34" charset="-128"/>
              </a:rPr>
              <a:pPr marL="0" marR="0" lvl="0" indent="0" algn="r" defTabSz="393700" rtl="0" eaLnBrk="1" fontAlgn="base" latinLnBrk="0" hangingPunct="0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itchFamily="18" charset="0"/>
                <a:buNone/>
                <a:tabLst>
                  <a:tab pos="635000" algn="l"/>
                  <a:tab pos="1270000" algn="l"/>
                  <a:tab pos="1903413" algn="l"/>
                  <a:tab pos="2538413" algn="l"/>
                </a:tabLst>
                <a:defRPr/>
              </a:pPr>
              <a:t>3</a:t>
            </a:fld>
            <a:endParaRPr kumimoji="0" lang="it-IT" altLang="it-IT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itchFamily="18" charset="0"/>
              <a:ea typeface="Arial Unicode MS" pitchFamily="34" charset="-128"/>
            </a:endParaRPr>
          </a:p>
        </p:txBody>
      </p:sp>
      <p:sp>
        <p:nvSpPr>
          <p:cNvPr id="5124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solidFill>
            <a:srgbClr val="FFFFFF"/>
          </a:solidFill>
          <a:ln/>
        </p:spPr>
      </p:sp>
      <p:sp>
        <p:nvSpPr>
          <p:cNvPr id="5125" name="Rectangle 2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/>
          <a:p>
            <a:pPr eaLnBrk="1" hangingPunct="1"/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5980655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52CED2C-F3CC-41F0-AE1F-D284C86B8418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672623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47C7288-0B45-4E03-939E-8980AD1DE370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4852293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7377483-FFEC-422C-AF44-E349C0B421C3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0488140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4963"/>
            <a:ext cx="4037013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6613" y="1604963"/>
            <a:ext cx="4037012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2A12A04-BF3C-496D-B4F4-083E405B745E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4283923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8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9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A277CB4-CBFF-4FF6-A9F1-57A533822DAB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9738408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527752-75C1-48D7-AF01-622705828DAC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6280669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DF1009-A92F-4F80-9B7D-59C035C4C90D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8768904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2F68F30-1E42-491A-B0D0-D52D180BE90E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1624773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EFD6BC6-A3FD-4EE2-9B2E-B42FF21421D7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6444390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B5F616B-E546-45D3-A9A6-ED5074C5DE33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543490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7813" y="273050"/>
            <a:ext cx="2055812" cy="5856288"/>
          </a:xfrm>
        </p:spPr>
        <p:txBody>
          <a:bodyPr vert="eaVert"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3050"/>
            <a:ext cx="6018213" cy="5856288"/>
          </a:xfrm>
        </p:spPr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BECAA3A-1B9E-4AE7-A9F6-8814F54CB4F9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297306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>
            <a:lum/>
          </a:blip>
          <a:srcRect/>
          <a:stretch>
            <a:fillRect l="-12000" r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3050"/>
            <a:ext cx="8226425" cy="1144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it-IT"/>
              <a:t>Cliccate per modificare il formato del testo del titolo</a:t>
            </a:r>
          </a:p>
        </p:txBody>
      </p:sp>
      <p:sp>
        <p:nvSpPr>
          <p:cNvPr id="1027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4963"/>
            <a:ext cx="8226425" cy="452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0" tIns="25597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it-IT"/>
              <a:t>Cliccate per modificare il formato del testo della struttura</a:t>
            </a:r>
          </a:p>
          <a:p>
            <a:pPr lvl="1"/>
            <a:r>
              <a:rPr lang="en-GB" altLang="it-IT"/>
              <a:t>Secondo livello struttura</a:t>
            </a:r>
          </a:p>
          <a:p>
            <a:pPr lvl="2"/>
            <a:r>
              <a:rPr lang="en-GB" altLang="it-IT"/>
              <a:t>Terzo livello struttura</a:t>
            </a:r>
          </a:p>
          <a:p>
            <a:pPr lvl="3"/>
            <a:r>
              <a:rPr lang="en-GB" altLang="it-IT"/>
              <a:t>Quarto livello struttura</a:t>
            </a:r>
          </a:p>
          <a:p>
            <a:pPr lvl="4"/>
            <a:r>
              <a:rPr lang="en-GB" altLang="it-IT"/>
              <a:t>Quinto livello struttura</a:t>
            </a:r>
          </a:p>
          <a:p>
            <a:pPr lvl="4"/>
            <a:r>
              <a:rPr lang="en-GB" altLang="it-IT"/>
              <a:t>Sesto livello struttura</a:t>
            </a:r>
          </a:p>
          <a:p>
            <a:pPr lvl="4"/>
            <a:r>
              <a:rPr lang="en-GB" altLang="it-IT"/>
              <a:t>Settimo livello struttura</a:t>
            </a:r>
          </a:p>
          <a:p>
            <a:pPr lvl="4"/>
            <a:r>
              <a:rPr lang="en-GB" altLang="it-IT"/>
              <a:t>Ottavo livello struttura</a:t>
            </a:r>
          </a:p>
          <a:p>
            <a:pPr lvl="4"/>
            <a:r>
              <a:rPr lang="en-GB" altLang="it-IT"/>
              <a:t>Nono livello struttura</a:t>
            </a:r>
          </a:p>
        </p:txBody>
      </p:sp>
      <p:sp>
        <p:nvSpPr>
          <p:cNvPr id="2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457200" y="6246813"/>
            <a:ext cx="2127250" cy="4714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hangingPunct="0">
              <a:lnSpc>
                <a:spcPct val="95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 sz="1300">
                <a:solidFill>
                  <a:srgbClr val="000000"/>
                </a:solidFill>
                <a:latin typeface="Times New Roman" pitchFamily="18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cs typeface="Arial Unicode MS" panose="020B0604020202020204" pitchFamily="34" charset="-128"/>
            </a:endParaRP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ftr"/>
          </p:nvPr>
        </p:nvSpPr>
        <p:spPr bwMode="auto">
          <a:xfrm>
            <a:off x="3127375" y="6246813"/>
            <a:ext cx="2897188" cy="4714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ctr" hangingPunct="0">
              <a:lnSpc>
                <a:spcPct val="95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 sz="1300">
                <a:solidFill>
                  <a:srgbClr val="000000"/>
                </a:solidFill>
                <a:latin typeface="Times New Roman" pitchFamily="18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cs typeface="Arial Unicode MS" panose="020B0604020202020204" pitchFamily="34" charset="-128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6556375" y="6246813"/>
            <a:ext cx="2128838" cy="4714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 hangingPunct="0">
              <a:lnSpc>
                <a:spcPct val="95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 sz="1300">
                <a:solidFill>
                  <a:srgbClr val="000000"/>
                </a:solidFill>
                <a:latin typeface="Times New Roman" pitchFamily="18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781BD14-88BC-4477-B5A5-BAE7FED1335B}" type="slidenum">
              <a:rPr lang="it-IT">
                <a:cs typeface="Arial Unicode MS" panose="020B0604020202020204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‹N›</a:t>
            </a:fld>
            <a:endParaRPr lang="it-IT">
              <a:cs typeface="Arial Unicode MS" panose="020B060402020202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437028657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+mj-lt"/>
          <a:ea typeface="+mj-ea"/>
          <a:cs typeface="+mj-cs"/>
        </a:defRPr>
      </a:lvl1pPr>
      <a:lvl2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2pPr>
      <a:lvl3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3pPr>
      <a:lvl4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4pPr>
      <a:lvl5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5pPr>
      <a:lvl6pPr marL="457200" algn="ctr" defTabSz="407988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6pPr>
      <a:lvl7pPr marL="914400" algn="ctr" defTabSz="407988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7pPr>
      <a:lvl8pPr marL="1371600" algn="ctr" defTabSz="407988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8pPr>
      <a:lvl9pPr marL="1828800" algn="ctr" defTabSz="407988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9pPr>
    </p:titleStyle>
    <p:bodyStyle>
      <a:lvl1pPr marL="311150" indent="-311150" algn="l" defTabSz="407988" rtl="0" eaLnBrk="0" fontAlgn="base" hangingPunct="0">
        <a:lnSpc>
          <a:spcPct val="93000"/>
        </a:lnSpc>
        <a:spcBef>
          <a:spcPct val="0"/>
        </a:spcBef>
        <a:spcAft>
          <a:spcPts val="1288"/>
        </a:spcAft>
        <a:buClr>
          <a:srgbClr val="000000"/>
        </a:buClr>
        <a:buSzPct val="100000"/>
        <a:buFont typeface="Times New Roman" pitchFamily="18" charset="0"/>
        <a:buChar char="•"/>
        <a:defRPr sz="2900">
          <a:solidFill>
            <a:srgbClr val="000000"/>
          </a:solidFill>
          <a:latin typeface="+mn-lt"/>
          <a:ea typeface="+mn-ea"/>
          <a:cs typeface="+mn-cs"/>
        </a:defRPr>
      </a:lvl1pPr>
      <a:lvl2pPr marL="674688" indent="-260350" algn="l" defTabSz="407988" rtl="0" eaLnBrk="0" fontAlgn="base" hangingPunct="0">
        <a:lnSpc>
          <a:spcPct val="93000"/>
        </a:lnSpc>
        <a:spcBef>
          <a:spcPct val="0"/>
        </a:spcBef>
        <a:spcAft>
          <a:spcPts val="1038"/>
        </a:spcAft>
        <a:buClr>
          <a:srgbClr val="000000"/>
        </a:buClr>
        <a:buSzPct val="100000"/>
        <a:buFont typeface="Times New Roman" pitchFamily="18" charset="0"/>
        <a:buChar char="–"/>
        <a:defRPr sz="2500">
          <a:solidFill>
            <a:srgbClr val="000000"/>
          </a:solidFill>
          <a:latin typeface="+mn-lt"/>
          <a:ea typeface="+mn-ea"/>
          <a:cs typeface="+mn-cs"/>
        </a:defRPr>
      </a:lvl2pPr>
      <a:lvl3pPr marL="1036638" indent="-207963" algn="l" defTabSz="407988" rtl="0" eaLnBrk="0" fontAlgn="base" hangingPunct="0">
        <a:lnSpc>
          <a:spcPct val="93000"/>
        </a:lnSpc>
        <a:spcBef>
          <a:spcPct val="0"/>
        </a:spcBef>
        <a:spcAft>
          <a:spcPts val="775"/>
        </a:spcAft>
        <a:buClr>
          <a:srgbClr val="000000"/>
        </a:buClr>
        <a:buSzPct val="100000"/>
        <a:buFont typeface="Times New Roman" pitchFamily="18" charset="0"/>
        <a:buChar char="•"/>
        <a:defRPr sz="2200">
          <a:solidFill>
            <a:srgbClr val="000000"/>
          </a:solidFill>
          <a:latin typeface="+mn-lt"/>
          <a:ea typeface="+mn-ea"/>
          <a:cs typeface="+mn-cs"/>
        </a:defRPr>
      </a:lvl3pPr>
      <a:lvl4pPr marL="1450975" indent="-206375" algn="l" defTabSz="407988" rtl="0" eaLnBrk="0" fontAlgn="base" hangingPunct="0">
        <a:lnSpc>
          <a:spcPct val="93000"/>
        </a:lnSpc>
        <a:spcBef>
          <a:spcPct val="0"/>
        </a:spcBef>
        <a:spcAft>
          <a:spcPts val="525"/>
        </a:spcAft>
        <a:buClr>
          <a:srgbClr val="000000"/>
        </a:buClr>
        <a:buSzPct val="100000"/>
        <a:buFont typeface="Times New Roman" pitchFamily="18" charset="0"/>
        <a:buChar char="–"/>
        <a:defRPr>
          <a:solidFill>
            <a:srgbClr val="000000"/>
          </a:solidFill>
          <a:latin typeface="+mn-lt"/>
          <a:ea typeface="+mn-ea"/>
          <a:cs typeface="+mn-cs"/>
        </a:defRPr>
      </a:lvl4pPr>
      <a:lvl5pPr marL="1866900" indent="-207963" algn="l" defTabSz="407988" rtl="0" eaLnBrk="0" fontAlgn="base" hangingPunct="0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5pPr>
      <a:lvl6pPr marL="2324100" indent="-207963" algn="l" defTabSz="407988" rtl="0" fontAlgn="base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6pPr>
      <a:lvl7pPr marL="2781300" indent="-207963" algn="l" defTabSz="407988" rtl="0" fontAlgn="base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7pPr>
      <a:lvl8pPr marL="3238500" indent="-207963" algn="l" defTabSz="407988" rtl="0" fontAlgn="base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8pPr>
      <a:lvl9pPr marL="3695700" indent="-207963" algn="l" defTabSz="407988" rtl="0" fontAlgn="base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16396" y="0"/>
            <a:ext cx="9144000" cy="5832648"/>
          </a:xfrm>
          <a:noFill/>
        </p:spPr>
        <p:txBody>
          <a:bodyPr tIns="19996" anchor="ctr"/>
          <a:lstStyle/>
          <a:p>
            <a:pPr marL="0" indent="0" algn="ctr" defTabSz="449263" eaLnBrk="1" hangingPunct="1">
              <a:spcAft>
                <a:spcPct val="0"/>
              </a:spcAft>
              <a:buFont typeface="Times New Roman" pitchFamily="18" charset="0"/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endParaRPr lang="it-IT" altLang="it-IT" sz="1800" b="1" i="1" dirty="0">
              <a:solidFill>
                <a:schemeClr val="tx1"/>
              </a:solidFill>
              <a:effectLst>
                <a:glow rad="127000">
                  <a:srgbClr val="000000"/>
                </a:glow>
              </a:effectLst>
              <a:latin typeface="Bookman Old Style" pitchFamily="18" charset="0"/>
            </a:endParaRPr>
          </a:p>
          <a:p>
            <a:pPr marL="0" indent="0" algn="ctr" defTabSz="449263" eaLnBrk="1" hangingPunct="1">
              <a:spcAft>
                <a:spcPct val="0"/>
              </a:spcAft>
              <a:buFont typeface="Times New Roman" pitchFamily="18" charset="0"/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1800" b="1" i="1" dirty="0">
                <a:solidFill>
                  <a:schemeClr val="tx1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Nessuno è come Te</a:t>
            </a:r>
          </a:p>
          <a:p>
            <a:pPr marL="0" indent="0" algn="ctr" defTabSz="449263" eaLnBrk="1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Font typeface="Times New Roman" pitchFamily="18" charset="0"/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4800" b="1" dirty="0">
                <a:solidFill>
                  <a:schemeClr val="tx1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Nessuno è come Te, </a:t>
            </a:r>
          </a:p>
          <a:p>
            <a:pPr marL="0" indent="0" algn="ctr" defTabSz="449263" eaLnBrk="1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Font typeface="Times New Roman" pitchFamily="18" charset="0"/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4800" b="1" dirty="0">
                <a:solidFill>
                  <a:schemeClr val="tx1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Nessun altro </a:t>
            </a:r>
          </a:p>
          <a:p>
            <a:pPr marL="0" indent="0" algn="ctr" defTabSz="449263" eaLnBrk="1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Font typeface="Times New Roman" pitchFamily="18" charset="0"/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4800" b="1" dirty="0">
                <a:solidFill>
                  <a:schemeClr val="tx1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sa capire il mio cuor</a:t>
            </a:r>
          </a:p>
          <a:p>
            <a:pPr marL="0" indent="0" algn="ctr" defTabSz="449263" eaLnBrk="1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Font typeface="Times New Roman" pitchFamily="18" charset="0"/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4800" b="1" dirty="0">
                <a:solidFill>
                  <a:schemeClr val="tx1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Se cercassi per l'eternità </a:t>
            </a:r>
          </a:p>
          <a:p>
            <a:pPr marL="0" indent="0" algn="ctr" defTabSz="449263" eaLnBrk="1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Font typeface="Times New Roman" pitchFamily="18" charset="0"/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4800" b="1" dirty="0">
                <a:solidFill>
                  <a:schemeClr val="tx1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non troverei </a:t>
            </a:r>
          </a:p>
          <a:p>
            <a:pPr marL="0" indent="0" algn="ctr" defTabSz="449263" eaLnBrk="1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Font typeface="Times New Roman" pitchFamily="18" charset="0"/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4800" b="1" dirty="0">
                <a:solidFill>
                  <a:schemeClr val="tx1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nessuno è come Te</a:t>
            </a:r>
            <a:endParaRPr lang="it-IT" altLang="it-IT" sz="2400" b="1" i="1" dirty="0">
              <a:latin typeface="Bookman Old Styl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681112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0" y="12998"/>
            <a:ext cx="9144000" cy="5832648"/>
          </a:xfrm>
          <a:noFill/>
        </p:spPr>
        <p:txBody>
          <a:bodyPr tIns="19996" anchor="ctr"/>
          <a:lstStyle/>
          <a:p>
            <a:pPr marL="0" indent="0" algn="ctr" defTabSz="449263" eaLnBrk="1" hangingPunct="1">
              <a:spcAft>
                <a:spcPct val="0"/>
              </a:spcAft>
              <a:buFont typeface="Times New Roman" pitchFamily="18" charset="0"/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endParaRPr lang="it-IT" altLang="it-IT" sz="1800" b="1" i="1" dirty="0">
              <a:latin typeface="Bookman Old Style" pitchFamily="18" charset="0"/>
            </a:endParaRPr>
          </a:p>
          <a:p>
            <a:pPr marL="0" indent="0" algn="ctr" defTabSz="449263" eaLnBrk="1" hangingPunct="1">
              <a:spcAft>
                <a:spcPct val="0"/>
              </a:spcAft>
              <a:buFont typeface="Times New Roman" pitchFamily="18" charset="0"/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endParaRPr lang="it-IT" altLang="it-IT" sz="1800" b="1" i="1" dirty="0">
              <a:latin typeface="Bookman Old Style" pitchFamily="18" charset="0"/>
            </a:endParaRPr>
          </a:p>
          <a:p>
            <a:pPr marL="0" lvl="0" indent="0" algn="ctr" defTabSz="449263" eaLnBrk="1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4400" b="1" dirty="0">
                <a:solidFill>
                  <a:schemeClr val="tx1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La tua bontà scorre </a:t>
            </a:r>
          </a:p>
          <a:p>
            <a:pPr marL="0" lvl="0" indent="0" algn="ctr" defTabSz="449263" eaLnBrk="1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4400" b="1" dirty="0">
                <a:solidFill>
                  <a:schemeClr val="tx1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come un fiume </a:t>
            </a:r>
          </a:p>
          <a:p>
            <a:pPr marL="0" lvl="0" indent="0" algn="ctr" defTabSz="449263" eaLnBrk="1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4400" b="1" dirty="0">
                <a:solidFill>
                  <a:schemeClr val="tx1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sempre guarisci </a:t>
            </a:r>
          </a:p>
          <a:p>
            <a:pPr marL="0" lvl="0" indent="0" algn="ctr" defTabSz="449263" eaLnBrk="1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4400" b="1" dirty="0">
                <a:solidFill>
                  <a:schemeClr val="tx1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il mio cuor </a:t>
            </a:r>
          </a:p>
          <a:p>
            <a:pPr marL="0" lvl="0" indent="0" algn="ctr" defTabSz="449263" eaLnBrk="1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4400" b="1" dirty="0">
                <a:solidFill>
                  <a:schemeClr val="tx1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Fra le tue braccia </a:t>
            </a:r>
          </a:p>
          <a:p>
            <a:pPr marL="0" lvl="0" indent="0" algn="ctr" defTabSz="449263" eaLnBrk="1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4400" b="1" dirty="0">
                <a:solidFill>
                  <a:schemeClr val="tx1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mi sento al sicuro </a:t>
            </a:r>
          </a:p>
          <a:p>
            <a:pPr marL="0" lvl="0" indent="0" algn="ctr" defTabSz="449263" eaLnBrk="1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4400" b="1" dirty="0">
                <a:solidFill>
                  <a:schemeClr val="tx1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Nessuno è come Te</a:t>
            </a:r>
          </a:p>
          <a:p>
            <a:pPr marL="0" indent="0" algn="ctr" defTabSz="449263" eaLnBrk="1" hangingPunct="1">
              <a:spcAft>
                <a:spcPct val="0"/>
              </a:spcAft>
              <a:buFont typeface="Times New Roman" pitchFamily="18" charset="0"/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endParaRPr lang="it-IT" altLang="it-IT" sz="2400" b="1" i="1" dirty="0">
              <a:latin typeface="Bookman Old Style" pitchFamily="18" charset="0"/>
            </a:endParaRPr>
          </a:p>
          <a:p>
            <a:pPr marL="0" indent="0" algn="ctr" defTabSz="449263" eaLnBrk="1" hangingPunct="1">
              <a:spcAft>
                <a:spcPct val="0"/>
              </a:spcAft>
              <a:buFont typeface="Times New Roman" pitchFamily="18" charset="0"/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endParaRPr lang="it-IT" altLang="it-IT" sz="2400" b="1" i="1" dirty="0">
              <a:latin typeface="Bookman Old Styl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152529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16396" y="0"/>
            <a:ext cx="9144000" cy="5832648"/>
          </a:xfrm>
          <a:noFill/>
        </p:spPr>
        <p:txBody>
          <a:bodyPr tIns="19996" anchor="ctr"/>
          <a:lstStyle/>
          <a:p>
            <a:pPr marL="0" indent="0" algn="ctr" defTabSz="449263" eaLnBrk="1" hangingPunct="1">
              <a:spcAft>
                <a:spcPct val="0"/>
              </a:spcAft>
              <a:buFont typeface="Times New Roman" pitchFamily="18" charset="0"/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endParaRPr lang="it-IT" altLang="it-IT" sz="1800" b="1" i="1" dirty="0">
              <a:solidFill>
                <a:schemeClr val="tx1"/>
              </a:solidFill>
              <a:effectLst>
                <a:glow rad="127000">
                  <a:srgbClr val="000000"/>
                </a:glow>
              </a:effectLst>
              <a:latin typeface="Bookman Old Style" pitchFamily="18" charset="0"/>
            </a:endParaRPr>
          </a:p>
          <a:p>
            <a:pPr marL="0" indent="0" algn="ctr" defTabSz="449263" eaLnBrk="1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Font typeface="Times New Roman" pitchFamily="18" charset="0"/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4800" b="1" dirty="0">
                <a:solidFill>
                  <a:schemeClr val="tx1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Nessuno è come Te, </a:t>
            </a:r>
          </a:p>
          <a:p>
            <a:pPr marL="0" indent="0" algn="ctr" defTabSz="449263" eaLnBrk="1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Font typeface="Times New Roman" pitchFamily="18" charset="0"/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4800" b="1" dirty="0">
                <a:solidFill>
                  <a:schemeClr val="tx1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Nessun altro </a:t>
            </a:r>
          </a:p>
          <a:p>
            <a:pPr marL="0" indent="0" algn="ctr" defTabSz="449263" eaLnBrk="1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Font typeface="Times New Roman" pitchFamily="18" charset="0"/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4800" b="1" dirty="0">
                <a:solidFill>
                  <a:schemeClr val="tx1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sa capire il mio cuor</a:t>
            </a:r>
          </a:p>
          <a:p>
            <a:pPr marL="0" indent="0" algn="ctr" defTabSz="449263" eaLnBrk="1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Font typeface="Times New Roman" pitchFamily="18" charset="0"/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4800" b="1" dirty="0">
                <a:solidFill>
                  <a:schemeClr val="tx1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Se cercassi per l'eternità </a:t>
            </a:r>
          </a:p>
          <a:p>
            <a:pPr marL="0" indent="0" algn="ctr" defTabSz="449263" eaLnBrk="1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Font typeface="Times New Roman" pitchFamily="18" charset="0"/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4800" b="1" dirty="0">
                <a:solidFill>
                  <a:schemeClr val="tx1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non troverei </a:t>
            </a:r>
          </a:p>
          <a:p>
            <a:pPr marL="0" indent="0" algn="ctr" defTabSz="449263" eaLnBrk="1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Font typeface="Times New Roman" pitchFamily="18" charset="0"/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4800" b="1">
                <a:solidFill>
                  <a:schemeClr val="tx1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nessuno è come </a:t>
            </a:r>
            <a:r>
              <a:rPr lang="it-IT" altLang="it-IT" sz="4800" b="1" dirty="0">
                <a:solidFill>
                  <a:schemeClr val="tx1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Te</a:t>
            </a:r>
            <a:endParaRPr lang="it-IT" altLang="it-IT" sz="2400" b="1" i="1" dirty="0">
              <a:latin typeface="Bookman Old Style" pitchFamily="18" charset="0"/>
            </a:endParaRPr>
          </a:p>
        </p:txBody>
      </p:sp>
      <p:pic>
        <p:nvPicPr>
          <p:cNvPr id="2" name="Immagine 1">
            <a:extLst>
              <a:ext uri="{FF2B5EF4-FFF2-40B4-BE49-F238E27FC236}">
                <a16:creationId xmlns:a16="http://schemas.microsoft.com/office/drawing/2014/main" id="{CE7F7F58-2885-4F96-95CD-BCACB722502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1520" y="5832648"/>
            <a:ext cx="1012024" cy="5243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98373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7_Tema di Office">
  <a:themeElements>
    <a:clrScheme name="Tema di Office 16">
      <a:dk1>
        <a:srgbClr val="808080"/>
      </a:dk1>
      <a:lt1>
        <a:srgbClr val="F8F8F8"/>
      </a:lt1>
      <a:dk2>
        <a:srgbClr val="990000"/>
      </a:dk2>
      <a:lt2>
        <a:srgbClr val="000000"/>
      </a:lt2>
      <a:accent1>
        <a:srgbClr val="00CC99"/>
      </a:accent1>
      <a:accent2>
        <a:srgbClr val="3333CC"/>
      </a:accent2>
      <a:accent3>
        <a:srgbClr val="CAAAAA"/>
      </a:accent3>
      <a:accent4>
        <a:srgbClr val="D4D4D4"/>
      </a:accent4>
      <a:accent5>
        <a:srgbClr val="AAE2CA"/>
      </a:accent5>
      <a:accent6>
        <a:srgbClr val="2D2DB9"/>
      </a:accent6>
      <a:hlink>
        <a:srgbClr val="F8F8F8"/>
      </a:hlink>
      <a:folHlink>
        <a:srgbClr val="CC0000"/>
      </a:folHlink>
    </a:clrScheme>
    <a:fontScheme name="Tema di Office">
      <a:majorFont>
        <a:latin typeface="Arial"/>
        <a:ea typeface="Arial Unicode MS"/>
        <a:cs typeface="Arial"/>
      </a:majorFont>
      <a:minorFont>
        <a:latin typeface="Arial"/>
        <a:ea typeface="Arial Unicode MS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Tema di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i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FFFF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9">
        <a:dk1>
          <a:srgbClr val="000000"/>
        </a:dk1>
        <a:lt1>
          <a:srgbClr val="00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A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FFFF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0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FFFF0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1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00000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2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DDDDDD"/>
        </a:hlink>
        <a:folHlink>
          <a:srgbClr val="58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3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DDDDDD"/>
        </a:hlink>
        <a:folHlink>
          <a:srgbClr val="FF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4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DDDDDD"/>
        </a:hlink>
        <a:folHlink>
          <a:srgbClr val="CC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5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F8F8F8"/>
        </a:hlink>
        <a:folHlink>
          <a:srgbClr val="CC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6">
        <a:dk1>
          <a:srgbClr val="808080"/>
        </a:dk1>
        <a:lt1>
          <a:srgbClr val="F8F8F8"/>
        </a:lt1>
        <a:dk2>
          <a:srgbClr val="990000"/>
        </a:dk2>
        <a:lt2>
          <a:srgbClr val="00000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D4D4D4"/>
        </a:accent4>
        <a:accent5>
          <a:srgbClr val="AAE2CA"/>
        </a:accent5>
        <a:accent6>
          <a:srgbClr val="2D2DB9"/>
        </a:accent6>
        <a:hlink>
          <a:srgbClr val="F8F8F8"/>
        </a:hlink>
        <a:folHlink>
          <a:srgbClr val="CC00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78</Words>
  <Application>Microsoft Office PowerPoint</Application>
  <PresentationFormat>Presentazione su schermo (4:3)</PresentationFormat>
  <Paragraphs>30</Paragraphs>
  <Slides>3</Slides>
  <Notes>3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4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3</vt:i4>
      </vt:variant>
    </vt:vector>
  </HeadingPairs>
  <TitlesOfParts>
    <vt:vector size="8" baseType="lpstr">
      <vt:lpstr>Arial</vt:lpstr>
      <vt:lpstr>Bookman Old Style</vt:lpstr>
      <vt:lpstr>Calibri</vt:lpstr>
      <vt:lpstr>Times New Roman</vt:lpstr>
      <vt:lpstr>7_Tema di Office</vt:lpstr>
      <vt:lpstr>Presentazione standard di PowerPoint</vt:lpstr>
      <vt:lpstr>Presentazione standard di PowerPoint</vt:lpstr>
      <vt:lpstr>Presentazione standard di PowerPoint</vt:lpstr>
    </vt:vector>
  </TitlesOfParts>
  <Company>Hewlett-Packard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Fedebetty Francioffi</dc:creator>
  <cp:lastModifiedBy>MSofficepro2929</cp:lastModifiedBy>
  <cp:revision>5</cp:revision>
  <dcterms:created xsi:type="dcterms:W3CDTF">2016-04-19T12:04:30Z</dcterms:created>
  <dcterms:modified xsi:type="dcterms:W3CDTF">2019-09-19T14:10:32Z</dcterms:modified>
</cp:coreProperties>
</file>