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7" d="100"/>
          <a:sy n="57" d="100"/>
        </p:scale>
        <p:origin x="90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6BF03-476F-4A4A-9F68-2ED09E7C8C95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64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5925-FEEF-44BE-994D-EC33E20061D0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073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8E789-6353-4085-AA98-0B3B29C1C347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778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FA606-9E71-463D-91FD-6FFA4EFA6C85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88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EBBA-0475-4C88-81D7-4E30D76B27C5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207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84A68-7F44-4AFC-BDFF-E08D57FF3637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37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32167-A104-4374-B9DA-E53AD02C9887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141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A66D6-26D7-471C-94AD-65C519280FB2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831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9D701-F5C3-4915-8501-9C3697D53238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37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5E2C-C841-43DC-9766-ABE8196DABEC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754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437DD-2C2A-430D-A3B1-0F29207EC756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562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83E76D2-E38E-40B1-A074-4812202BEC30}" type="slidenum">
              <a:rPr lang="it-IT" altLang="it-IT" smtClean="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61115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3" y="0"/>
            <a:ext cx="9143999" cy="5760720"/>
          </a:xfrm>
        </p:spPr>
        <p:txBody>
          <a:bodyPr/>
          <a:lstStyle/>
          <a:p>
            <a:pPr marL="0" indent="0" algn="ctr">
              <a:spcBef>
                <a:spcPts val="600"/>
              </a:spcBef>
              <a:buNone/>
            </a:pPr>
            <a:r>
              <a:rPr lang="it-IT" altLang="it-IT" sz="1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GRAZIA SUBLIME E’</a:t>
            </a:r>
          </a:p>
          <a:p>
            <a:pPr marL="0" indent="0" algn="ctr">
              <a:spcBef>
                <a:spcPts val="600"/>
              </a:spcBef>
              <a:buNone/>
            </a:pPr>
            <a:endParaRPr lang="it-IT" altLang="it-IT" sz="3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Chi rompe il poter del peccato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suo amore è forte ed è potente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Re di gloria il Re di maestà</a:t>
            </a:r>
          </a:p>
          <a:p>
            <a:pPr marL="0" indent="0" algn="ctr">
              <a:spcBef>
                <a:spcPts val="600"/>
              </a:spcBef>
              <a:buNone/>
            </a:pPr>
            <a:endParaRPr lang="it-IT" altLang="it-IT" sz="3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Stravolge il mondo col suo fragore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ci stupisce con meraviglie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Re di gloria il Re di maestà</a:t>
            </a:r>
          </a:p>
        </p:txBody>
      </p:sp>
    </p:spTree>
    <p:extLst>
      <p:ext uri="{BB962C8B-B14F-4D97-AF65-F5344CB8AC3E}">
        <p14:creationId xmlns:p14="http://schemas.microsoft.com/office/powerpoint/2010/main" val="4109755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0" y="238539"/>
            <a:ext cx="9143999" cy="5760720"/>
          </a:xfrm>
        </p:spPr>
        <p:txBody>
          <a:bodyPr/>
          <a:lstStyle/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Grazia sublime è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Perfetto è il tuo amor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Hai preso il posto mio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Portando la mia croce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vita hai dato lì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Ed ora libero sono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Gesù ti adoro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ciò che hai fatto in me</a:t>
            </a:r>
          </a:p>
        </p:txBody>
      </p:sp>
    </p:spTree>
    <p:extLst>
      <p:ext uri="{BB962C8B-B14F-4D97-AF65-F5344CB8AC3E}">
        <p14:creationId xmlns:p14="http://schemas.microsoft.com/office/powerpoint/2010/main" val="3475140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0" y="185530"/>
            <a:ext cx="9143999" cy="5760720"/>
          </a:xfrm>
        </p:spPr>
        <p:txBody>
          <a:bodyPr/>
          <a:lstStyle/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Hai messo in ordine tutto il caos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Ci hai adottato come tuoi figli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Re di gloria il Re di maestà</a:t>
            </a:r>
          </a:p>
          <a:p>
            <a:pPr marL="0" indent="0" algn="ctr">
              <a:spcBef>
                <a:spcPts val="600"/>
              </a:spcBef>
              <a:buNone/>
            </a:pPr>
            <a:endParaRPr lang="it-IT" altLang="it-IT" sz="3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Egli governa con la giustizia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Egli risplende con la sua gloria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Re di gloria il Re di maestà</a:t>
            </a:r>
          </a:p>
        </p:txBody>
      </p:sp>
    </p:spTree>
    <p:extLst>
      <p:ext uri="{BB962C8B-B14F-4D97-AF65-F5344CB8AC3E}">
        <p14:creationId xmlns:p14="http://schemas.microsoft.com/office/powerpoint/2010/main" val="3402421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0" y="291548"/>
            <a:ext cx="9143999" cy="5760720"/>
          </a:xfrm>
        </p:spPr>
        <p:txBody>
          <a:bodyPr/>
          <a:lstStyle/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Grazia sublime è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Perfetto è il tuo amor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Hai preso il posto mio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Portando la mia croce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vita hai dato lì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Ed ora libero sono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Gesù ti adoro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ciò che hai fatto in me</a:t>
            </a:r>
          </a:p>
        </p:txBody>
      </p:sp>
    </p:spTree>
    <p:extLst>
      <p:ext uri="{BB962C8B-B14F-4D97-AF65-F5344CB8AC3E}">
        <p14:creationId xmlns:p14="http://schemas.microsoft.com/office/powerpoint/2010/main" val="2573544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1" y="548640"/>
            <a:ext cx="9143999" cy="5760720"/>
          </a:xfrm>
        </p:spPr>
        <p:txBody>
          <a:bodyPr/>
          <a:lstStyle/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Degno è l’agnello di Dio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Degno è il Re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la morte schiacciò (x2)</a:t>
            </a:r>
          </a:p>
          <a:p>
            <a:pPr marL="0" indent="0" algn="ctr">
              <a:spcBef>
                <a:spcPts val="600"/>
              </a:spcBef>
              <a:buNone/>
            </a:pPr>
            <a:endParaRPr lang="it-IT" altLang="it-IT" sz="3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Degno è l’agnello di Dio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Degno degno degno!!!</a:t>
            </a:r>
          </a:p>
        </p:txBody>
      </p:sp>
    </p:spTree>
    <p:extLst>
      <p:ext uri="{BB962C8B-B14F-4D97-AF65-F5344CB8AC3E}">
        <p14:creationId xmlns:p14="http://schemas.microsoft.com/office/powerpoint/2010/main" val="3573598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1" y="331304"/>
            <a:ext cx="9143999" cy="5760720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Grazia sublime è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Perfetto è il tuo amor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Hai preso il posto mio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Portando la mia croce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vita hai dato lì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Ed ora libero sono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Gesù ti adoro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ciò che hai fatto in me</a:t>
            </a:r>
          </a:p>
          <a:p>
            <a:pPr marL="0" indent="0" algn="ctr">
              <a:spcBef>
                <a:spcPts val="600"/>
              </a:spcBef>
              <a:buNone/>
            </a:pPr>
            <a:endParaRPr lang="it-IT" altLang="it-IT" sz="3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1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2490942596"/>
      </p:ext>
    </p:extLst>
  </p:cSld>
  <p:clrMapOvr>
    <a:masterClrMapping/>
  </p:clrMapOvr>
</p:sld>
</file>

<file path=ppt/theme/theme1.xml><?xml version="1.0" encoding="utf-8"?>
<a:theme xmlns:a="http://schemas.openxmlformats.org/drawingml/2006/main" name="7_Struttura predefinita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219</Words>
  <Application>Microsoft Office PowerPoint</Application>
  <PresentationFormat>Presentazione su schermo (4:3)</PresentationFormat>
  <Paragraphs>48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2" baseType="lpstr">
      <vt:lpstr>Arial</vt:lpstr>
      <vt:lpstr>Arial Unicode MS</vt:lpstr>
      <vt:lpstr>Bookman Old Style</vt:lpstr>
      <vt:lpstr>Calibri</vt:lpstr>
      <vt:lpstr>Calibri Light</vt:lpstr>
      <vt:lpstr>7_Struttura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MSofficepro2929</cp:lastModifiedBy>
  <cp:revision>4</cp:revision>
  <dcterms:created xsi:type="dcterms:W3CDTF">2017-10-17T08:34:11Z</dcterms:created>
  <dcterms:modified xsi:type="dcterms:W3CDTF">2018-10-16T09:47:17Z</dcterms:modified>
</cp:coreProperties>
</file>