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1" r:id="rId3"/>
    <p:sldId id="259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6" autoAdjust="0"/>
    <p:restoredTop sz="94660"/>
  </p:normalViewPr>
  <p:slideViewPr>
    <p:cSldViewPr snapToGrid="0">
      <p:cViewPr varScale="1">
        <p:scale>
          <a:sx n="69" d="100"/>
          <a:sy n="69" d="100"/>
        </p:scale>
        <p:origin x="3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734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428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122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53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977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777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340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450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003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632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517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8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8491" y="670034"/>
            <a:ext cx="9047018" cy="551793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t-IT" sz="1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NASCONDIMI</a:t>
            </a:r>
          </a:p>
          <a:p>
            <a:pPr>
              <a:spcBef>
                <a:spcPts val="0"/>
              </a:spcBef>
            </a:pPr>
            <a:endParaRPr lang="it-IT" sz="1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Nascondimi sotto le ali Tue</a:t>
            </a:r>
          </a:p>
          <a:p>
            <a:pPr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tienimi con la Tua mano forte</a:t>
            </a:r>
          </a:p>
          <a:p>
            <a:pPr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Nascondimi sotto le ali Tue</a:t>
            </a:r>
          </a:p>
          <a:p>
            <a:pPr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tienimi con la Tua mano forte</a:t>
            </a:r>
          </a:p>
        </p:txBody>
      </p:sp>
    </p:spTree>
    <p:extLst>
      <p:ext uri="{BB962C8B-B14F-4D97-AF65-F5344CB8AC3E}">
        <p14:creationId xmlns:p14="http://schemas.microsoft.com/office/powerpoint/2010/main" val="745130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8491" y="869966"/>
            <a:ext cx="9047018" cy="468189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Quando tuoni e oceani insorgono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volerò più in alto insieme a Te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regneremo sulla tempesta o Padre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saprò ancora che sei Dio, il Re (x2)</a:t>
            </a:r>
          </a:p>
        </p:txBody>
      </p:sp>
    </p:spTree>
    <p:extLst>
      <p:ext uri="{BB962C8B-B14F-4D97-AF65-F5344CB8AC3E}">
        <p14:creationId xmlns:p14="http://schemas.microsoft.com/office/powerpoint/2010/main" val="32571822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8491" y="1459743"/>
            <a:ext cx="9047018" cy="3375493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endParaRPr lang="it-IT" sz="1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mia anima riposa in Te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nella presenza Tua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mia fiducia è in Te</a:t>
            </a:r>
          </a:p>
        </p:txBody>
      </p:sp>
    </p:spTree>
    <p:extLst>
      <p:ext uri="{BB962C8B-B14F-4D97-AF65-F5344CB8AC3E}">
        <p14:creationId xmlns:p14="http://schemas.microsoft.com/office/powerpoint/2010/main" val="10291291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8491" y="869966"/>
            <a:ext cx="9047018" cy="468189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Quando tuoni e oceani insorgono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volerò più in alto insieme a Te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regneremo sulla tempesta o Padre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saprò ancora che sei Dio, il Re (x3)</a:t>
            </a:r>
          </a:p>
        </p:txBody>
      </p:sp>
    </p:spTree>
    <p:extLst>
      <p:ext uri="{BB962C8B-B14F-4D97-AF65-F5344CB8AC3E}">
        <p14:creationId xmlns:p14="http://schemas.microsoft.com/office/powerpoint/2010/main" val="3240878304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</TotalTime>
  <Words>94</Words>
  <Application>Microsoft Office PowerPoint</Application>
  <PresentationFormat>Presentazione su schermo (4:3)</PresentationFormat>
  <Paragraphs>21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Arial</vt:lpstr>
      <vt:lpstr>Bookman Old Style</vt:lpstr>
      <vt:lpstr>Calibri</vt:lpstr>
      <vt:lpstr>Calibri Light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chiesa@ccbassisi.it</dc:creator>
  <cp:lastModifiedBy>MSofficepro2929</cp:lastModifiedBy>
  <cp:revision>8</cp:revision>
  <dcterms:created xsi:type="dcterms:W3CDTF">2016-12-31T15:21:27Z</dcterms:created>
  <dcterms:modified xsi:type="dcterms:W3CDTF">2019-08-06T13:53:00Z</dcterms:modified>
</cp:coreProperties>
</file>