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91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6BF03-476F-4A4A-9F68-2ED09E7C8C9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7907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235925-FEEF-44BE-994D-EC33E20061D0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984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A8E789-6353-4085-AA98-0B3B29C1C34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041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DFA606-9E71-463D-91FD-6FFA4EFA6C8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6159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CEBBA-0475-4C88-81D7-4E30D76B27C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180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A84A68-7F44-4AFC-BDFF-E08D57FF363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0717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32167-A104-4374-B9DA-E53AD02C988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9204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CA66D6-26D7-471C-94AD-65C519280FB2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375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89D701-F5C3-4915-8501-9C3697D53238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268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255E2C-C841-43DC-9766-ABE8196DABE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9681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E437DD-2C2A-430D-A3B1-0F29207EC756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4617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CA57CA8B-B1A6-4007-83DC-491C06617C8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217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83E76D2-E38E-40B1-A074-4812202BEC30}" type="slidenum">
              <a:rPr lang="it-IT" altLang="it-IT" smtClean="0">
                <a:solidFill>
                  <a:srgbClr val="000000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solidFill>
                <a:srgbClr val="000000"/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812878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965412" y="116632"/>
            <a:ext cx="5213176" cy="611882"/>
          </a:xfrm>
        </p:spPr>
        <p:txBody>
          <a:bodyPr/>
          <a:lstStyle/>
          <a:p>
            <a:r>
              <a:rPr lang="it-IT" sz="2000" b="1" dirty="0" err="1">
                <a:solidFill>
                  <a:schemeClr val="bg1"/>
                </a:solidFill>
                <a:latin typeface="Bookman Old Style" panose="02050604050505020204" pitchFamily="18" charset="0"/>
              </a:rPr>
              <a:t>Cantiam</a:t>
            </a:r>
            <a:r>
              <a:rPr lang="it-IT" sz="2000" b="1" dirty="0">
                <a:solidFill>
                  <a:schemeClr val="bg1"/>
                </a:solidFill>
                <a:latin typeface="Bookman Old Style" panose="02050604050505020204" pitchFamily="18" charset="0"/>
              </a:rPr>
              <a:t> con gioia al nostro Dio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930920"/>
            <a:ext cx="9144000" cy="4525963"/>
          </a:xfrm>
          <a:noFill/>
        </p:spPr>
        <p:txBody>
          <a:bodyPr/>
          <a:lstStyle/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 chiamiamo Lui, ci risponderà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 cerchiamo Lui si farà trovar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Se noi lo </a:t>
            </a: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innalziam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, Lui ci innalzerà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Tutti insieme noi diamo lode al Re</a:t>
            </a:r>
          </a:p>
          <a:p>
            <a:pPr marL="0" indent="0" algn="ctr">
              <a:buNone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cantiam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con gioia al nostro Dio,</a:t>
            </a:r>
          </a:p>
          <a:p>
            <a:pPr marL="0" indent="0" algn="ctr">
              <a:buNone/>
            </a:pP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cantiam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con gioia al nostro Dio</a:t>
            </a:r>
            <a:endParaRPr lang="it-IT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1427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260648"/>
            <a:ext cx="9144000" cy="4392488"/>
          </a:xfrm>
          <a:noFill/>
        </p:spPr>
        <p:txBody>
          <a:bodyPr/>
          <a:lstStyle/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lui ci attira a sé Egli è qui con noi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diamo amore a Lui, Egli ci ama già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Lui ci guarirà ci perdonerà</a:t>
            </a:r>
          </a:p>
          <a:p>
            <a:pPr marL="0" indent="0" algn="ctr"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la nostra terra risanerà</a:t>
            </a:r>
          </a:p>
          <a:p>
            <a:pPr marL="0" indent="0" algn="ctr">
              <a:buNone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cantiam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con gioia al nostro Dio</a:t>
            </a:r>
          </a:p>
          <a:p>
            <a:pPr marL="0" indent="0" algn="ctr">
              <a:buNone/>
            </a:pPr>
            <a:r>
              <a:rPr 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cantiam</a:t>
            </a: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con gioia al nostro Dio</a:t>
            </a:r>
          </a:p>
          <a:p>
            <a:pPr marL="0" indent="0" algn="ctr">
              <a:buNone/>
            </a:pPr>
            <a:r>
              <a:rPr lang="it-IT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(x3)</a:t>
            </a:r>
          </a:p>
          <a:p>
            <a:pPr marL="0" indent="0" algn="ctr">
              <a:buNone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buNone/>
            </a:pPr>
            <a:r>
              <a:rPr lang="it-IT" sz="2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26659861"/>
      </p:ext>
    </p:extLst>
  </p:cSld>
  <p:clrMapOvr>
    <a:masterClrMapping/>
  </p:clrMapOvr>
</p:sld>
</file>

<file path=ppt/theme/theme1.xml><?xml version="1.0" encoding="utf-8"?>
<a:theme xmlns:a="http://schemas.openxmlformats.org/drawingml/2006/main" name="7_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91</Words>
  <Application>Microsoft Office PowerPoint</Application>
  <PresentationFormat>Presentazione su schermo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5" baseType="lpstr">
      <vt:lpstr>Arial</vt:lpstr>
      <vt:lpstr>Bookman Old Style</vt:lpstr>
      <vt:lpstr>7_Struttura predefinita</vt:lpstr>
      <vt:lpstr>Cantiam con gioia al nostro Dio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Cantiam con gioia al nostro Dio</dc:title>
  <dc:creator>Fedebetty Francioffi</dc:creator>
  <cp:lastModifiedBy>MSofficepro2929</cp:lastModifiedBy>
  <cp:revision>5</cp:revision>
  <dcterms:created xsi:type="dcterms:W3CDTF">2016-04-19T12:15:36Z</dcterms:created>
  <dcterms:modified xsi:type="dcterms:W3CDTF">2019-09-19T14:05:39Z</dcterms:modified>
</cp:coreProperties>
</file>