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61" r:id="rId4"/>
    <p:sldId id="262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6BF03-476F-4A4A-9F68-2ED09E7C8C9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483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235925-FEEF-44BE-994D-EC33E20061D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493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A8E789-6353-4085-AA98-0B3B29C1C34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514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DFA606-9E71-463D-91FD-6FFA4EFA6C8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690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CEBBA-0475-4C88-81D7-4E30D76B27C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610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A84A68-7F44-4AFC-BDFF-E08D57FF363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1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32167-A104-4374-B9DA-E53AD02C988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299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CA66D6-26D7-471C-94AD-65C519280FB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875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89D701-F5C3-4915-8501-9C3697D5323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861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255E2C-C841-43DC-9766-ABE8196DABE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646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E437DD-2C2A-430D-A3B1-0F29207EC75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7855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A57CA8B-B1A6-4007-83DC-491C06617C8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489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3E76D2-E38E-40B1-A074-4812202BEC30}" type="slidenum">
              <a:rPr lang="it-IT" altLang="it-IT" smtClean="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6904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23627"/>
            <a:ext cx="8229600" cy="418058"/>
          </a:xfrm>
        </p:spPr>
        <p:txBody>
          <a:bodyPr/>
          <a:lstStyle/>
          <a:p>
            <a:r>
              <a:rPr lang="it-IT" sz="1800" b="1" dirty="0">
                <a:solidFill>
                  <a:schemeClr val="bg1"/>
                </a:solidFill>
              </a:rPr>
              <a:t>Sono forte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688632"/>
          </a:xfrm>
          <a:noFill/>
        </p:spPr>
        <p:txBody>
          <a:bodyPr/>
          <a:lstStyle/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Sono forte se spero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 Signore,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spero nel Signore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spero nel Signore (x2)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Oh Dio, regni per sempre, 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il mio liberator</a:t>
            </a:r>
          </a:p>
        </p:txBody>
      </p:sp>
    </p:spTree>
    <p:extLst>
      <p:ext uri="{BB962C8B-B14F-4D97-AF65-F5344CB8AC3E}">
        <p14:creationId xmlns:p14="http://schemas.microsoft.com/office/powerpoint/2010/main" val="3814330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260648"/>
            <a:ext cx="9144000" cy="5688632"/>
          </a:xfrm>
          <a:noFill/>
        </p:spPr>
        <p:txBody>
          <a:bodyPr/>
          <a:lstStyle/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Eterno Dio, eterno amor,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Eterno sei Signor, 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cambi mai 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per sempre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cado mi rialzerai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mi difenderai, 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in alto volerò lassù con te</a:t>
            </a:r>
          </a:p>
        </p:txBody>
      </p:sp>
    </p:spTree>
    <p:extLst>
      <p:ext uri="{BB962C8B-B14F-4D97-AF65-F5344CB8AC3E}">
        <p14:creationId xmlns:p14="http://schemas.microsoft.com/office/powerpoint/2010/main" val="304628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260648"/>
            <a:ext cx="9144000" cy="5688632"/>
          </a:xfrm>
          <a:noFill/>
        </p:spPr>
        <p:txBody>
          <a:bodyPr/>
          <a:lstStyle/>
          <a:p>
            <a:pPr marL="0" indent="0" algn="ctr">
              <a:buNone/>
            </a:pPr>
            <a:r>
              <a:rPr lang="it-IT" sz="44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Sono forte se spero</a:t>
            </a:r>
          </a:p>
          <a:p>
            <a:pPr marL="0" indent="0" algn="ctr">
              <a:buNone/>
            </a:pPr>
            <a:r>
              <a:rPr lang="it-IT" sz="44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 Signore,</a:t>
            </a:r>
          </a:p>
          <a:p>
            <a:pPr marL="0" indent="0" algn="ctr">
              <a:buNone/>
            </a:pPr>
            <a:r>
              <a:rPr lang="it-IT" sz="44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spero nel Signore</a:t>
            </a:r>
          </a:p>
          <a:p>
            <a:pPr marL="0" indent="0" algn="ctr">
              <a:buNone/>
            </a:pPr>
            <a:r>
              <a:rPr lang="it-IT" sz="44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spero nel Signore (x2)</a:t>
            </a:r>
          </a:p>
          <a:p>
            <a:pPr marL="0" indent="0" algn="ctr">
              <a:buNone/>
            </a:pPr>
            <a:r>
              <a:rPr lang="it-IT" sz="44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Oh Dio, regni per sempre, </a:t>
            </a:r>
          </a:p>
          <a:p>
            <a:pPr marL="0" indent="0" algn="ctr">
              <a:buNone/>
            </a:pPr>
            <a:r>
              <a:rPr lang="it-IT" sz="44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il mio liberator</a:t>
            </a:r>
          </a:p>
        </p:txBody>
      </p:sp>
    </p:spTree>
    <p:extLst>
      <p:ext uri="{BB962C8B-B14F-4D97-AF65-F5344CB8AC3E}">
        <p14:creationId xmlns:p14="http://schemas.microsoft.com/office/powerpoint/2010/main" val="20884844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260648"/>
            <a:ext cx="9144000" cy="5688632"/>
          </a:xfrm>
          <a:noFill/>
        </p:spPr>
        <p:txBody>
          <a:bodyPr/>
          <a:lstStyle/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Eterno Dio, eterno amor,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Eterno sei Signor, 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cambi mai 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per sempre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cado mi rialzerai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mi difenderai, </a:t>
            </a:r>
          </a:p>
          <a:p>
            <a:pPr marL="0" indent="0" algn="ctr">
              <a:buNone/>
            </a:pPr>
            <a:r>
              <a:rPr lang="it-IT" sz="4000" b="1" dirty="0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in alto volerò lassù con te</a:t>
            </a:r>
          </a:p>
          <a:p>
            <a:pPr marL="0" indent="0" algn="ctr">
              <a:buNone/>
            </a:pPr>
            <a:endParaRPr lang="it-IT" sz="2800" b="1">
              <a:ln w="12700">
                <a:noFill/>
              </a:ln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sz="2800" b="1">
                <a:ln w="12700">
                  <a:noFill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  <a:endParaRPr lang="it-IT" sz="2800" b="1" dirty="0">
              <a:ln w="12700">
                <a:noFill/>
              </a:ln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903244"/>
      </p:ext>
    </p:extLst>
  </p:cSld>
  <p:clrMapOvr>
    <a:masterClrMapping/>
  </p:clrMapOvr>
</p:sld>
</file>

<file path=ppt/theme/theme1.xml><?xml version="1.0" encoding="utf-8"?>
<a:theme xmlns:a="http://schemas.openxmlformats.org/drawingml/2006/main" name="7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127</Words>
  <Application>Microsoft Office PowerPoint</Application>
  <PresentationFormat>Presentazione su schermo (4:3)</PresentationFormat>
  <Paragraphs>29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7" baseType="lpstr">
      <vt:lpstr>Arial</vt:lpstr>
      <vt:lpstr>Bookman Old Style</vt:lpstr>
      <vt:lpstr>7_Struttura predefinita</vt:lpstr>
      <vt:lpstr>Sono forte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31 Sono forte</dc:title>
  <dc:creator>Fedebetty Francioffi</dc:creator>
  <cp:lastModifiedBy>MSofficepro2929</cp:lastModifiedBy>
  <cp:revision>6</cp:revision>
  <dcterms:created xsi:type="dcterms:W3CDTF">2016-04-19T12:14:50Z</dcterms:created>
  <dcterms:modified xsi:type="dcterms:W3CDTF">2019-09-19T14:12:35Z</dcterms:modified>
</cp:coreProperties>
</file>