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9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2" d="100"/>
          <a:sy n="72" d="100"/>
        </p:scale>
        <p:origin x="4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9941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71456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73593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92416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76949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3742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17703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13389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13092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07659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E0722-66AC-4AB2-B591-D02321C4F39A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88272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EE0722-66AC-4AB2-B591-D02321C4F39A}" type="datetimeFigureOut">
              <a:rPr lang="it-IT" smtClean="0"/>
              <a:t>21/01/2019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A572C-F98C-4AD7-99E9-20FDA04722A1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323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" y="53009"/>
            <a:ext cx="9143999" cy="6003235"/>
          </a:xfrm>
        </p:spPr>
        <p:txBody>
          <a:bodyPr>
            <a:normAutofit/>
          </a:bodyPr>
          <a:lstStyle/>
          <a:p>
            <a:r>
              <a:rPr lang="it-IT" sz="22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Innalzo le mani</a:t>
            </a:r>
          </a:p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Innalzo le mani,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Anche se non ho più forze, 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lodo il tuo nome,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 mezzo alle difficoltà 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864740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" y="53009"/>
            <a:ext cx="9143999" cy="6003235"/>
          </a:xfrm>
        </p:spPr>
        <p:txBody>
          <a:bodyPr>
            <a:normAutofit/>
          </a:bodyPr>
          <a:lstStyle/>
          <a:p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 questo ti adoro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perché dentro al mio cuor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sento la tua pace Signor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ed il tuo grande amore,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riempie il mio cuore</a:t>
            </a:r>
          </a:p>
          <a:p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 la forza del tuo Spirito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965445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0" y="397565"/>
            <a:ext cx="9144000" cy="5512905"/>
          </a:xfrm>
        </p:spPr>
        <p:txBody>
          <a:bodyPr>
            <a:normAutofit/>
          </a:bodyPr>
          <a:lstStyle/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quando lodo il Signore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anche nelle mie prove 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nuove forze lui mi dà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tutto questo è possibile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tutto questo è possibile 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quando lodo il Signore</a:t>
            </a:r>
          </a:p>
          <a:p>
            <a:endParaRPr lang="it-IT" sz="3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1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  <a:endParaRPr lang="it-IT" sz="135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25225461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81</Words>
  <Application>Microsoft Office PowerPoint</Application>
  <PresentationFormat>Presentazione su schermo (4:3)</PresentationFormat>
  <Paragraphs>21</Paragraphs>
  <Slides>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8" baseType="lpstr">
      <vt:lpstr>Arial</vt:lpstr>
      <vt:lpstr>Bookman Old Style</vt:lpstr>
      <vt:lpstr>Calibri</vt:lpstr>
      <vt:lpstr>Calibri Light</vt:lpstr>
      <vt:lpstr>1_Tema di Office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</dc:creator>
  <cp:lastModifiedBy>teresa intagliatore</cp:lastModifiedBy>
  <cp:revision>4</cp:revision>
  <dcterms:created xsi:type="dcterms:W3CDTF">2017-11-10T16:38:03Z</dcterms:created>
  <dcterms:modified xsi:type="dcterms:W3CDTF">2019-01-21T09:17:32Z</dcterms:modified>
</cp:coreProperties>
</file>