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7" r:id="rId3"/>
    <p:sldId id="258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A0BB6-A3D0-441F-8295-B44C6EAA01FA}" type="datetimeFigureOut">
              <a:rPr lang="it-IT" smtClean="0"/>
              <a:t>07/11/2018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9805A6-8E24-4265-8D35-130EAF8D37B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3692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6708612-B22F-417F-A086-8E85C0773F8C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8D3C607E-219F-40D1-8940-5C43732BCCA0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257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FCABD30-4257-46B8-A6C0-EAB9976E2B3E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E35099F6-9DC3-4092-B691-1EBB65F2700E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+mn-cs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87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B8DD2C-0379-4448-9E3B-AE9CB3BF76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51095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0BC140-7BE7-4634-87AE-ABFC8267372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4069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EA88D4-C4F5-4B58-803A-5650BC8A7C9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0603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C7D2C6-5AB6-40A7-A40B-DFC1F014ED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4032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5286A7-6906-4481-AAF8-D91FF5176FF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09511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7A4C3D-7444-46B2-8388-2AE9F7FE164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8007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EAB981-6E15-4567-A903-3C2E733740F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95337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280E21-D1B1-4B9A-9F3C-13CDF03BF25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3737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DCC36E-DE76-4AB4-889B-94A7BEA1A54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516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CFF76-CBFC-43CF-A105-6165656328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6371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7079A1-A393-45B5-962C-E0AEAFF247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288169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F9B928-840D-4FD1-80BA-64DFA3C2C2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74509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7DFD72-CAC0-473C-BE93-ACB32892469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6153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CEAA4D-4847-475A-9388-8629366D0B7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19515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F544CC-7385-49F6-87DF-2DDEE38AAF7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54722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923E4-4725-4794-96EB-550979F5C58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8929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99D892-1409-4FBD-99DA-2415DF98BA6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56587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789298-2AB6-4668-B944-D70144FC684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61548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F2C7BA-5F37-432F-8D0E-C85F11D6550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570522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851DF0-998F-42E4-827F-62FC1EAECBC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225706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482C1E-93F7-4C88-8792-57EC4016C8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0986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2E620E-5C4D-48EF-85DE-4610C77482A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37839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84003BCC-3EFB-4EBE-8263-FB30A2AFB07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822053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853073F5-CD54-49B1-8B52-2996C3CE157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259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" y="2"/>
            <a:ext cx="9144000" cy="6257925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mi dispiace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me ne pento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ho dato la mia vita a Gesù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Senza il suo amore 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la sua presenza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potrei vivere più </a:t>
            </a:r>
            <a:endParaRPr lang="it-IT" sz="48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2" y="2"/>
            <a:ext cx="8228013" cy="620713"/>
          </a:xfrm>
        </p:spPr>
        <p:txBody>
          <a:bodyPr vert="horz" wrap="square" lIns="0" tIns="23994" rIns="0" bIns="0" numCol="1" anchor="ctr" anchorCtr="0" compatLnSpc="1">
            <a:prstTxWarp prst="textNoShape">
              <a:avLst/>
            </a:prstTxWarp>
          </a:bodyPr>
          <a:lstStyle/>
          <a:p>
            <a:pPr defTabSz="449263" eaLnBrk="1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Non mi dispiace</a:t>
            </a:r>
          </a:p>
        </p:txBody>
      </p:sp>
    </p:spTree>
    <p:extLst>
      <p:ext uri="{BB962C8B-B14F-4D97-AF65-F5344CB8AC3E}">
        <p14:creationId xmlns:p14="http://schemas.microsoft.com/office/powerpoint/2010/main" val="131020829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-7937" y="441435"/>
            <a:ext cx="9144000" cy="5314950"/>
          </a:xfrm>
          <a:noFill/>
        </p:spPr>
        <p:txBody>
          <a:bodyPr vert="horz" wrap="square" lIns="0" tIns="19992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dico: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addio alla morte,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addio al peccato,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addio a quelle cose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che mi tenevano giù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dico: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benvenuta la vita,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benvenuta la gioia, 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benvenuta la sua presenza,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ora vivo insieme a Gesù</a:t>
            </a:r>
            <a:endParaRPr lang="it-IT" alt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211638" y="63515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Arial" panose="020B0604020202020204" pitchFamily="34" charset="0"/>
                <a:ea typeface="Arial Unicode MS" panose="020B0604020202020204" pitchFamily="34" charset="-128"/>
                <a:cs typeface="Arial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7243429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1_Tema di Office 16">
    <a:dk1>
      <a:srgbClr val="808080"/>
    </a:dk1>
    <a:lt1>
      <a:srgbClr val="F8F8F8"/>
    </a:lt1>
    <a:dk2>
      <a:srgbClr val="990000"/>
    </a:dk2>
    <a:lt2>
      <a:srgbClr val="000000"/>
    </a:lt2>
    <a:accent1>
      <a:srgbClr val="00CC99"/>
    </a:accent1>
    <a:accent2>
      <a:srgbClr val="3333CC"/>
    </a:accent2>
    <a:accent3>
      <a:srgbClr val="CAAAAA"/>
    </a:accent3>
    <a:accent4>
      <a:srgbClr val="D4D4D4"/>
    </a:accent4>
    <a:accent5>
      <a:srgbClr val="AAE2CA"/>
    </a:accent5>
    <a:accent6>
      <a:srgbClr val="2D2DB9"/>
    </a:accent6>
    <a:hlink>
      <a:srgbClr val="F8F8F8"/>
    </a:hlink>
    <a:folHlink>
      <a:srgbClr val="CC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73</Words>
  <Application>Microsoft Office PowerPoint</Application>
  <PresentationFormat>Presentazione su schermo (4:3)</PresentationFormat>
  <Paragraphs>23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</vt:i4>
      </vt:variant>
    </vt:vector>
  </HeadingPairs>
  <TitlesOfParts>
    <vt:vector size="9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2_Tema di Office</vt:lpstr>
      <vt:lpstr>Non mi dispiace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 mi dispiace</dc:title>
  <dc:creator>terry</dc:creator>
  <cp:lastModifiedBy>MSofficepro2929</cp:lastModifiedBy>
  <cp:revision>5</cp:revision>
  <dcterms:created xsi:type="dcterms:W3CDTF">2017-05-17T16:49:26Z</dcterms:created>
  <dcterms:modified xsi:type="dcterms:W3CDTF">2018-11-07T09:35:38Z</dcterms:modified>
</cp:coreProperties>
</file>