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360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DBB35C-FDD0-4327-8043-23EBB03484BB}" type="datetimeFigureOut">
              <a:rPr lang="it-IT" smtClean="0"/>
              <a:t>18/08/2019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81877A-F98E-44DE-B914-13B3B50BF8F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65899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59D069E1-64A8-4622-94CF-B5C2B4426DEF}" type="slidenum">
              <a:rPr lang="it-IT" altLang="it-IT">
                <a:solidFill>
                  <a:prstClr val="black"/>
                </a:solidFill>
              </a:rPr>
              <a:pPr eaLnBrk="1" hangingPunct="1"/>
              <a:t>1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B40CC445-22B0-47BB-AEF0-65B6D6F9EC86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67542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59D069E1-64A8-4622-94CF-B5C2B4426DEF}" type="slidenum">
              <a:rPr lang="it-IT" altLang="it-IT">
                <a:solidFill>
                  <a:prstClr val="black"/>
                </a:solidFill>
              </a:rPr>
              <a:pPr eaLnBrk="1" hangingPunct="1"/>
              <a:t>2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B40CC445-22B0-47BB-AEF0-65B6D6F9EC86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2767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59D069E1-64A8-4622-94CF-B5C2B4426DEF}" type="slidenum">
              <a:rPr lang="it-IT" altLang="it-IT">
                <a:solidFill>
                  <a:prstClr val="black"/>
                </a:solidFill>
              </a:rPr>
              <a:pPr eaLnBrk="1" hangingPunct="1"/>
              <a:t>3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B40CC445-22B0-47BB-AEF0-65B6D6F9EC86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3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21430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59D069E1-64A8-4622-94CF-B5C2B4426DEF}" type="slidenum">
              <a:rPr lang="it-IT" altLang="it-IT">
                <a:solidFill>
                  <a:prstClr val="black"/>
                </a:solidFill>
              </a:rPr>
              <a:pPr eaLnBrk="1" hangingPunct="1"/>
              <a:t>4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B40CC445-22B0-47BB-AEF0-65B6D6F9EC86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4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8772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16588-6380-4E7D-B892-E70983AB586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9049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E9169-2C6E-4DC9-A54C-D361B238F10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9725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32007-A490-4B90-9F68-C72BCE316A8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6477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32F4A-2000-4C13-B1EF-D6D15298BE7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8819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6F1E6-54E3-40DB-A4CE-25B36EE57BA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59076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84327C-FB20-4A40-B4F3-9BAF24C2E77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5256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1A5F6-C1D4-4E28-89E2-CE3F31D1EFD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71164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6F0C5-145C-4C2B-A89A-D8D4466AFCE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5565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4E2AD-D9CD-4AEC-AD9E-E6986B508AA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4743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B5AC3-2FAA-4A7B-A1EF-F5E84B3F3A7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1935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09DEA-B718-4E07-AD44-745666D9E44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7754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CA0CC8-0F3D-4FE5-B1DB-E757FF0BEDE9}" type="slidenum">
              <a:rPr 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0262091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8640"/>
            <a:ext cx="9144000" cy="5877272"/>
          </a:xfrm>
          <a:noFill/>
        </p:spPr>
        <p:txBody>
          <a:bodyPr tIns="25595" anchor="ctr"/>
          <a:lstStyle/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i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Gloria ed onore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Gloria ed onore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Forza e potenza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Diamo al nostro Signor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Tutto il creato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Ogni nazione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Dia lode al nostro Signor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1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362003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8640"/>
            <a:ext cx="9144000" cy="5877272"/>
          </a:xfrm>
          <a:noFill/>
        </p:spPr>
        <p:txBody>
          <a:bodyPr tIns="25595" anchor="ctr"/>
          <a:lstStyle/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Ogni lingua dichiarerà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la gloria è Tua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Adorando confesserà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Tuo nome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 la Chiesa proclamerà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Per sempre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il Tuo regno mai fine avrà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O nostro Signor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1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63163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8640"/>
            <a:ext cx="9144000" cy="5877272"/>
          </a:xfrm>
          <a:noFill/>
        </p:spPr>
        <p:txBody>
          <a:bodyPr tIns="25595" anchor="ctr"/>
          <a:lstStyle/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 cieli e la terra proclamano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Gesù è il nostro Signor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Non c'è nessun altro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ch'è pari a Lui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Cantiamo al nostro Signor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1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3945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8640"/>
            <a:ext cx="9144000" cy="5877272"/>
          </a:xfrm>
          <a:noFill/>
        </p:spPr>
        <p:txBody>
          <a:bodyPr tIns="25595" anchor="ctr"/>
          <a:lstStyle/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Ogni lingua dichiarerà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la gloria è Tua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Adorando confesserà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Tuo nome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 la Chiesa proclamerà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Per sempre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il Tuo regno mai fine avrà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O nostro Signor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1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963485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8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113</Words>
  <Application>Microsoft Office PowerPoint</Application>
  <PresentationFormat>Presentazione su schermo (4:3)</PresentationFormat>
  <Paragraphs>40</Paragraphs>
  <Slides>4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Times New Roman</vt:lpstr>
      <vt:lpstr>8_Tema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7</cp:revision>
  <dcterms:created xsi:type="dcterms:W3CDTF">2016-04-19T12:05:10Z</dcterms:created>
  <dcterms:modified xsi:type="dcterms:W3CDTF">2019-08-18T05:34:40Z</dcterms:modified>
</cp:coreProperties>
</file>