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theme/themeOverride1.xml" ContentType="application/vnd.openxmlformats-officedocument.themeOverr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theme/themeOverride2.xml" ContentType="application/vnd.openxmlformats-officedocument.themeOverride+xml"/>
  <Override PartName="/ppt/notesSlides/notesSlide4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0" r:id="rId2"/>
  </p:sldMasterIdLst>
  <p:notesMasterIdLst>
    <p:notesMasterId r:id="rId7"/>
  </p:notesMasterIdLst>
  <p:sldIdLst>
    <p:sldId id="257" r:id="rId3"/>
    <p:sldId id="258" r:id="rId4"/>
    <p:sldId id="259" r:id="rId5"/>
    <p:sldId id="260" r:id="rId6"/>
  </p:sldIdLst>
  <p:sldSz cx="9144000" cy="6858000" type="screen4x3"/>
  <p:notesSz cx="6858000" cy="9144000"/>
  <p:defaultTextStyle>
    <a:defPPr>
      <a:defRPr lang="it-IT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Arial Unicode MS" panose="020B0604020202020204" pitchFamily="34" charset="-128"/>
        <a:cs typeface="Arial Unicode MS" panose="020B0604020202020204" pitchFamily="34" charset="-128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8F8F8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51" d="100"/>
          <a:sy n="51" d="100"/>
        </p:scale>
        <p:origin x="192" y="12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notesMaster" Target="notesMasters/notesMaster1.xml"/><Relationship Id="rId12" Type="http://schemas.microsoft.com/office/2015/10/relationships/revisionInfo" Target="revisionInfo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tableStyles" Target="tableStyles.xml"/><Relationship Id="rId5" Type="http://schemas.openxmlformats.org/officeDocument/2006/relationships/slide" Target="slides/slide3.xml"/><Relationship Id="rId10" Type="http://schemas.openxmlformats.org/officeDocument/2006/relationships/theme" Target="theme/theme1.xml"/><Relationship Id="rId4" Type="http://schemas.openxmlformats.org/officeDocument/2006/relationships/slide" Target="slides/slide2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it-IT" noProof="0"/>
              <a:t>Fare clic per modificare gli stili del testo dello schema</a:t>
            </a:r>
          </a:p>
          <a:p>
            <a:pPr lvl="1"/>
            <a:r>
              <a:rPr lang="it-IT" noProof="0"/>
              <a:t>Secondo livello</a:t>
            </a:r>
          </a:p>
          <a:p>
            <a:pPr lvl="2"/>
            <a:r>
              <a:rPr lang="it-IT" noProof="0"/>
              <a:t>Terzo livello</a:t>
            </a:r>
          </a:p>
          <a:p>
            <a:pPr lvl="3"/>
            <a:r>
              <a:rPr lang="it-IT" noProof="0"/>
              <a:t>Quarto livello</a:t>
            </a:r>
          </a:p>
          <a:p>
            <a:pPr lvl="4"/>
            <a:r>
              <a:rPr lang="it-IT" noProof="0"/>
              <a:t>Quinto livello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eaLnBrk="1" hangingPunct="1">
              <a:defRPr sz="1200">
                <a:latin typeface="Arial" charset="0"/>
                <a:ea typeface="+mn-ea"/>
                <a:cs typeface="Arial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 smtClean="0">
                <a:cs typeface="Arial" panose="020B0604020202020204" pitchFamily="34" charset="0"/>
              </a:defRPr>
            </a:lvl1pPr>
          </a:lstStyle>
          <a:p>
            <a:pPr>
              <a:defRPr/>
            </a:pPr>
            <a:fld id="{80A1AADA-C11C-4DC9-8059-C0A1F6E5966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23167914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A6FE485-0AB1-4843-9677-2847FE4D7E4D}" type="slidenum">
              <a:rPr lang="it-IT" altLang="it-IT">
                <a:cs typeface="Arial Unicode MS" panose="020B0604020202020204" pitchFamily="34" charset="-128"/>
              </a:rPr>
              <a:pPr>
                <a:spcBef>
                  <a:spcPct val="0"/>
                </a:spcBef>
              </a:pPr>
              <a:t>1</a:t>
            </a:fld>
            <a:endParaRPr lang="it-IT" altLang="it-IT">
              <a:cs typeface="Arial Unicode MS" panose="020B0604020202020204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fld id="{B4963FBE-CB48-4E5A-BDAB-EC09944B297E}" type="slidenum">
              <a:rPr lang="it-IT" altLang="it-IT">
                <a:solidFill>
                  <a:srgbClr val="000000"/>
                </a:solidFill>
                <a:latin typeface="Times New Roman" panose="02020603050405020304" pitchFamily="18" charset="0"/>
                <a:cs typeface="Arial Unicode MS" panose="020B0604020202020204" pitchFamily="34" charset="-128"/>
              </a:rPr>
              <a:pPr algn="r" eaLnBrk="1">
                <a:lnSpc>
                  <a:spcPct val="95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t>1</a:t>
            </a:fld>
            <a:endParaRPr lang="it-IT" altLang="it-IT">
              <a:solidFill>
                <a:srgbClr val="000000"/>
              </a:solidFill>
              <a:latin typeface="Times New Roman" panose="02020603050405020304" pitchFamily="18" charset="0"/>
              <a:cs typeface="Arial Unicode MS" panose="020B0604020202020204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22196217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82AEFAD5-6A33-49BB-944F-332F204EE438}" type="slidenum">
              <a:rPr lang="it-IT" altLang="it-IT">
                <a:cs typeface="Arial Unicode MS" panose="020B0604020202020204" pitchFamily="34" charset="-128"/>
              </a:rPr>
              <a:pPr>
                <a:spcBef>
                  <a:spcPct val="0"/>
                </a:spcBef>
              </a:pPr>
              <a:t>2</a:t>
            </a:fld>
            <a:endParaRPr lang="it-IT" altLang="it-IT">
              <a:cs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fld id="{624E7EF8-5B54-4457-9514-C096BE7291F0}" type="slidenum">
              <a:rPr lang="it-IT" altLang="it-IT">
                <a:solidFill>
                  <a:srgbClr val="000000"/>
                </a:solidFill>
                <a:latin typeface="Times New Roman" panose="02020603050405020304" pitchFamily="18" charset="0"/>
                <a:cs typeface="Arial Unicode MS" panose="020B0604020202020204" pitchFamily="34" charset="-128"/>
              </a:rPr>
              <a:pPr algn="r" eaLnBrk="1">
                <a:lnSpc>
                  <a:spcPct val="95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t>2</a:t>
            </a:fld>
            <a:endParaRPr lang="it-IT" altLang="it-IT">
              <a:solidFill>
                <a:srgbClr val="000000"/>
              </a:solidFill>
              <a:latin typeface="Times New Roman" panose="02020603050405020304" pitchFamily="18" charset="0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02414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>
              <a:spcBef>
                <a:spcPct val="0"/>
              </a:spcBef>
            </a:pPr>
            <a:fld id="{BA6FE485-0AB1-4843-9677-2847FE4D7E4D}" type="slidenum">
              <a:rPr lang="it-IT" altLang="it-IT">
                <a:solidFill>
                  <a:srgbClr val="000000"/>
                </a:solidFill>
                <a:cs typeface="Arial Unicode MS" panose="020B0604020202020204" pitchFamily="34" charset="-128"/>
              </a:rPr>
              <a:pPr>
                <a:spcBef>
                  <a:spcPct val="0"/>
                </a:spcBef>
              </a:pPr>
              <a:t>3</a:t>
            </a:fld>
            <a:endParaRPr lang="it-IT" altLang="it-IT">
              <a:solidFill>
                <a:srgbClr val="000000"/>
              </a:solidFill>
              <a:cs typeface="Arial Unicode MS" panose="020B0604020202020204" pitchFamily="34" charset="-128"/>
            </a:endParaRPr>
          </a:p>
        </p:txBody>
      </p:sp>
      <p:sp>
        <p:nvSpPr>
          <p:cNvPr id="5123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r" eaLnBrk="1">
              <a:lnSpc>
                <a:spcPct val="95000"/>
              </a:lnSpc>
              <a:spcBef>
                <a:spcPct val="0"/>
              </a:spcBef>
              <a:buClr>
                <a:srgbClr val="000000"/>
              </a:buClr>
              <a:buFont typeface="Times New Roman" panose="02020603050405020304" pitchFamily="18" charset="0"/>
              <a:buNone/>
            </a:pPr>
            <a:fld id="{B4963FBE-CB48-4E5A-BDAB-EC09944B297E}" type="slidenum">
              <a:rPr lang="it-IT" altLang="it-IT">
                <a:solidFill>
                  <a:srgbClr val="000000"/>
                </a:solidFill>
                <a:latin typeface="Times New Roman" panose="02020603050405020304" pitchFamily="18" charset="0"/>
                <a:cs typeface="Arial Unicode MS" panose="020B0604020202020204" pitchFamily="34" charset="-128"/>
              </a:rPr>
              <a:pPr algn="r" eaLnBrk="1">
                <a:lnSpc>
                  <a:spcPct val="95000"/>
                </a:lnSpc>
                <a:spcBef>
                  <a:spcPct val="0"/>
                </a:spcBef>
                <a:buClr>
                  <a:srgbClr val="000000"/>
                </a:buClr>
                <a:buFont typeface="Times New Roman" panose="02020603050405020304" pitchFamily="18" charset="0"/>
                <a:buNone/>
              </a:pPr>
              <a:t>3</a:t>
            </a:fld>
            <a:endParaRPr lang="it-IT" altLang="it-IT">
              <a:solidFill>
                <a:srgbClr val="000000"/>
              </a:solidFill>
              <a:latin typeface="Times New Roman" panose="02020603050405020304" pitchFamily="18" charset="0"/>
              <a:cs typeface="Arial Unicode MS" panose="020B0604020202020204" pitchFamily="34" charset="-128"/>
            </a:endParaRPr>
          </a:p>
        </p:txBody>
      </p:sp>
      <p:sp>
        <p:nvSpPr>
          <p:cNvPr id="5124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5125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6534021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Rectangle 7"/>
          <p:cNvSpPr>
            <a:spLocks noGrp="1" noChangeArrowheads="1"/>
          </p:cNvSpPr>
          <p:nvPr>
            <p:ph type="sldNum" sz="quarter" idx="5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spcBef>
                <a:spcPct val="30000"/>
              </a:spcBef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30000"/>
              </a:spcBef>
              <a:spcAft>
                <a:spcPct val="0"/>
              </a:spcAf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  <a:defRPr/>
            </a:pPr>
            <a:fld id="{82AEFAD5-6A33-49BB-944F-332F204EE438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Arial" panose="020B0604020202020204" pitchFamily="34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914400" rtl="0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Arial" panose="020B0604020202020204" pitchFamily="34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1" name="Rectangle 6"/>
          <p:cNvSpPr txBox="1">
            <a:spLocks noGrp="1" noChangeArrowheads="1"/>
          </p:cNvSpPr>
          <p:nvPr/>
        </p:nvSpPr>
        <p:spPr bwMode="auto">
          <a:xfrm>
            <a:off x="3881438" y="8686800"/>
            <a:ext cx="2974975" cy="455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lIns="0" tIns="0" rIns="0" bIns="0" anchor="b"/>
          <a:lstStyle>
            <a:lvl1pPr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defTabSz="393700">
              <a:spcBef>
                <a:spcPct val="30000"/>
              </a:spcBef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defTabSz="393700" eaLnBrk="0" fontAlgn="base" hangingPunct="0">
              <a:spcBef>
                <a:spcPct val="30000"/>
              </a:spcBef>
              <a:spcAft>
                <a:spcPct val="0"/>
              </a:spcAft>
              <a:tabLst>
                <a:tab pos="635000" algn="l"/>
                <a:tab pos="1270000" algn="l"/>
                <a:tab pos="1903413" algn="l"/>
                <a:tab pos="2538413" algn="l"/>
              </a:tabLst>
              <a:defRPr sz="1200"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marL="0" marR="0" lvl="0" indent="0" algn="r" defTabSz="393700" rtl="0" eaLnBrk="1" fontAlgn="base" latinLnBrk="0" hangingPunct="0">
              <a:lnSpc>
                <a:spcPct val="95000"/>
              </a:lnSpc>
              <a:spcBef>
                <a:spcPct val="0"/>
              </a:spcBef>
              <a:spcAft>
                <a:spcPct val="0"/>
              </a:spcAft>
              <a:buClr>
                <a:srgbClr val="000000"/>
              </a:buClr>
              <a:buSzTx/>
              <a:buFont typeface="Times New Roman" panose="02020603050405020304" pitchFamily="18" charset="0"/>
              <a:buNone/>
              <a:tabLst>
                <a:tab pos="635000" algn="l"/>
                <a:tab pos="1270000" algn="l"/>
                <a:tab pos="1903413" algn="l"/>
                <a:tab pos="2538413" algn="l"/>
              </a:tabLst>
              <a:defRPr/>
            </a:pPr>
            <a:fld id="{624E7EF8-5B54-4457-9514-C096BE7291F0}" type="slidenum">
              <a:rPr kumimoji="0" lang="it-IT" altLang="it-IT" sz="1200" b="0" i="0" u="none" strike="noStrike" kern="1200" cap="none" spc="0" normalizeH="0" baseline="0" noProof="0">
                <a:ln>
                  <a:noFill/>
                </a:ln>
                <a:solidFill>
                  <a:srgbClr val="000000"/>
                </a:solidFill>
                <a:effectLst/>
                <a:uLnTx/>
                <a:uFillTx/>
                <a:latin typeface="Times New Roman" panose="02020603050405020304" pitchFamily="18" charset="0"/>
                <a:ea typeface="Arial Unicode MS" panose="020B0604020202020204" pitchFamily="34" charset="-128"/>
                <a:cs typeface="Arial Unicode MS" panose="020B0604020202020204" pitchFamily="34" charset="-128"/>
              </a:rPr>
              <a:pPr marL="0" marR="0" lvl="0" indent="0" algn="r" defTabSz="393700" rtl="0" eaLnBrk="1" fontAlgn="base" latinLnBrk="0" hangingPunct="0">
                <a:lnSpc>
                  <a:spcPct val="95000"/>
                </a:lnSpc>
                <a:spcBef>
                  <a:spcPct val="0"/>
                </a:spcBef>
                <a:spcAft>
                  <a:spcPct val="0"/>
                </a:spcAft>
                <a:buClr>
                  <a:srgbClr val="000000"/>
                </a:buClr>
                <a:buSzTx/>
                <a:buFont typeface="Times New Roman" panose="02020603050405020304" pitchFamily="18" charset="0"/>
                <a:buNone/>
                <a:tabLst>
                  <a:tab pos="635000" algn="l"/>
                  <a:tab pos="1270000" algn="l"/>
                  <a:tab pos="1903413" algn="l"/>
                  <a:tab pos="2538413" algn="l"/>
                </a:tabLst>
                <a:defRPr/>
              </a:pPr>
              <a:t>4</a:t>
            </a:fld>
            <a:endParaRPr kumimoji="0" lang="it-IT" altLang="it-IT" sz="1200" b="0" i="0" u="none" strike="noStrike" kern="1200" cap="none" spc="0" normalizeH="0" baseline="0" noProof="0">
              <a:ln>
                <a:noFill/>
              </a:ln>
              <a:solidFill>
                <a:srgbClr val="000000"/>
              </a:solidFill>
              <a:effectLst/>
              <a:uLnTx/>
              <a:uFillTx/>
              <a:latin typeface="Times New Roman" panose="02020603050405020304" pitchFamily="18" charset="0"/>
              <a:ea typeface="Arial Unicode MS" panose="020B0604020202020204" pitchFamily="34" charset="-128"/>
              <a:cs typeface="Arial Unicode MS" panose="020B0604020202020204" pitchFamily="34" charset="-128"/>
            </a:endParaRPr>
          </a:p>
        </p:txBody>
      </p:sp>
      <p:sp>
        <p:nvSpPr>
          <p:cNvPr id="7172" name="Rectangle 1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43000" y="695325"/>
            <a:ext cx="4570413" cy="3427413"/>
          </a:xfrm>
          <a:solidFill>
            <a:srgbClr val="FFFFFF"/>
          </a:solidFill>
          <a:ln/>
        </p:spPr>
      </p:sp>
      <p:sp>
        <p:nvSpPr>
          <p:cNvPr id="7173" name="Rectangle 2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0" tIns="0" rIns="0" bIns="0" anchor="ctr"/>
          <a:lstStyle/>
          <a:p>
            <a:pPr eaLnBrk="1" hangingPunct="1"/>
            <a:endParaRPr lang="it-IT" altLang="it-IT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884845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DA9B37-60D2-415D-8D98-CE445589FAD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3631427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B12DE7-4CA2-4DB5-AA67-AF2C8FF4201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64814437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8C3A3C-91C4-4979-A3DB-7C972820F797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88700120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91143D5-9007-4233-A991-5726840B4CE6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1168822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6F963F-C0D5-4073-BC99-349B6C2D2BD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9693477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34E84D5-2C25-46AD-8DD0-D27B7729185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121213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5D5CAE9-762C-43FF-A227-8F39BC519A6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4764769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98BC8F3-0A11-4329-B108-AD09D4BD9F9E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76511190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40448EF-1972-43CA-B400-BD3D2F58904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5745463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C4E3066-AA3E-42AE-BC56-9B0865F61A9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2769113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29403-FBB7-4E9F-A36D-E6D8195F47D4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6288390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it-IT"/>
              <a:t>Fare clic per modificare lo stile del sottotitolo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FEF87E0-2894-45E0-8729-D9DE560DB98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747727205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BBF1A3D-8B4E-459A-918B-EE0CDA89858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491519454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Intestazione sezion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384A279-8ECE-467A-89EE-3F007DD4F7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769251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sz="half" idx="1"/>
          </p:nvPr>
        </p:nvSpPr>
        <p:spPr>
          <a:xfrm>
            <a:off x="457200" y="1604963"/>
            <a:ext cx="4037013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646613" y="1604963"/>
            <a:ext cx="4037012" cy="452437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8770FD8-5919-4E1D-82AB-0FF32E87545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1726425287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4" name="Segnaposto contenuto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5" name="Segnaposto testo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6" name="Segnaposto contenuto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7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8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9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29A5EC3-E56F-49D6-9F51-89A4438FB8D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61534364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DF84D62-B0BC-4FFD-BE1D-C26B6336FF01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124870560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78ED5-0FB2-46C7-A8ED-162FF86ADDE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2178520197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F8F2AF2-5F80-4AF9-B2CF-48E21481B12D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65167034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immagine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it-IT" noProof="0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/>
              <a:t>Fare clic per modificare stili del testo dello schema</a:t>
            </a:r>
          </a:p>
        </p:txBody>
      </p:sp>
      <p:sp>
        <p:nvSpPr>
          <p:cNvPr id="5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7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C70C1F8-A754-404C-A776-A985B906BA7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303404293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D3ACB9C-80D5-4F5C-97E6-718C3EDFF32F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3019670090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1_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verticale 1"/>
          <p:cNvSpPr>
            <a:spLocks noGrp="1"/>
          </p:cNvSpPr>
          <p:nvPr>
            <p:ph type="title" orient="vert"/>
          </p:nvPr>
        </p:nvSpPr>
        <p:spPr>
          <a:xfrm>
            <a:off x="6627813" y="273050"/>
            <a:ext cx="2055812" cy="5856288"/>
          </a:xfrm>
        </p:spPr>
        <p:txBody>
          <a:bodyPr vert="eaVert"/>
          <a:lstStyle/>
          <a:p>
            <a:r>
              <a:rPr lang="it-IT"/>
              <a:t>Fare clic per modificare lo stile del titolo</a:t>
            </a:r>
          </a:p>
        </p:txBody>
      </p:sp>
      <p:sp>
        <p:nvSpPr>
          <p:cNvPr id="3" name="Segnaposto testo verticale 2"/>
          <p:cNvSpPr>
            <a:spLocks noGrp="1"/>
          </p:cNvSpPr>
          <p:nvPr>
            <p:ph type="body" orient="vert" idx="1"/>
          </p:nvPr>
        </p:nvSpPr>
        <p:spPr>
          <a:xfrm>
            <a:off x="457200" y="273050"/>
            <a:ext cx="6018213" cy="5856288"/>
          </a:xfrm>
        </p:spPr>
        <p:txBody>
          <a:bodyPr vert="eaVert"/>
          <a:lstStyle/>
          <a:p>
            <a:pPr lvl="0"/>
            <a:r>
              <a:rPr lang="it-IT"/>
              <a:t>Fare clic per modificare stili del testo dello schema</a:t>
            </a:r>
          </a:p>
          <a:p>
            <a:pPr lvl="1"/>
            <a:r>
              <a:rPr lang="it-IT"/>
              <a:t>Secondo livello</a:t>
            </a:r>
          </a:p>
          <a:p>
            <a:pPr lvl="2"/>
            <a:r>
              <a:rPr lang="it-IT"/>
              <a:t>Terzo livello</a:t>
            </a:r>
          </a:p>
          <a:p>
            <a:pPr lvl="3"/>
            <a:r>
              <a:rPr lang="it-IT"/>
              <a:t>Quarto livello</a:t>
            </a:r>
          </a:p>
          <a:p>
            <a:pPr lvl="4"/>
            <a:r>
              <a:rPr lang="it-IT"/>
              <a:t>Quinto livello</a:t>
            </a:r>
          </a:p>
        </p:txBody>
      </p:sp>
      <p:sp>
        <p:nvSpPr>
          <p:cNvPr id="4" name="Rectangle 3"/>
          <p:cNvSpPr>
            <a:spLocks noGrp="1" noChangeArrowheads="1"/>
          </p:cNvSpPr>
          <p:nvPr>
            <p:ph type="dt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ft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sldNum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73B9C6F-1E80-45F6-B13B-AD294A5DC4EC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  <p:extLst>
      <p:ext uri="{BB962C8B-B14F-4D97-AF65-F5344CB8AC3E}">
        <p14:creationId xmlns:p14="http://schemas.microsoft.com/office/powerpoint/2010/main" val="861757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1027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7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eaLnBrk="1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 smtClean="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15BBA158-CA6C-4D0C-85B4-BB3CC3661903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1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3050"/>
            <a:ext cx="8226425" cy="11445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 titolo</a:t>
            </a:r>
          </a:p>
        </p:txBody>
      </p:sp>
      <p:sp>
        <p:nvSpPr>
          <p:cNvPr id="2051" name="Rectangle 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4963"/>
            <a:ext cx="8226425" cy="4524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0" tIns="25592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GB" altLang="it-IT"/>
              <a:t>Cliccate per modificare il formato del testo della struttura</a:t>
            </a:r>
          </a:p>
          <a:p>
            <a:pPr lvl="1"/>
            <a:r>
              <a:rPr lang="en-GB" altLang="it-IT"/>
              <a:t>Secondo livello struttura</a:t>
            </a:r>
          </a:p>
          <a:p>
            <a:pPr lvl="2"/>
            <a:r>
              <a:rPr lang="en-GB" altLang="it-IT"/>
              <a:t>Terzo livello struttura</a:t>
            </a:r>
          </a:p>
          <a:p>
            <a:pPr lvl="3"/>
            <a:r>
              <a:rPr lang="en-GB" altLang="it-IT"/>
              <a:t>Quarto livello struttura</a:t>
            </a:r>
          </a:p>
          <a:p>
            <a:pPr lvl="4"/>
            <a:r>
              <a:rPr lang="en-GB" altLang="it-IT"/>
              <a:t>Quinto livello struttura</a:t>
            </a:r>
          </a:p>
          <a:p>
            <a:pPr lvl="4"/>
            <a:r>
              <a:rPr lang="en-GB" altLang="it-IT"/>
              <a:t>Sesto livello struttura</a:t>
            </a:r>
          </a:p>
          <a:p>
            <a:pPr lvl="4"/>
            <a:r>
              <a:rPr lang="en-GB" altLang="it-IT"/>
              <a:t>Settimo livello struttura</a:t>
            </a:r>
          </a:p>
          <a:p>
            <a:pPr lvl="4"/>
            <a:r>
              <a:rPr lang="en-GB" altLang="it-IT"/>
              <a:t>Ottavo livello struttura</a:t>
            </a:r>
          </a:p>
          <a:p>
            <a:pPr lvl="4"/>
            <a:r>
              <a:rPr lang="en-GB" altLang="it-IT"/>
              <a:t>Nono livello struttura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457200" y="6246813"/>
            <a:ext cx="2127250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eaLnBrk="1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ftr"/>
          </p:nvPr>
        </p:nvSpPr>
        <p:spPr bwMode="auto">
          <a:xfrm>
            <a:off x="3127375" y="6246813"/>
            <a:ext cx="289718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ctr" eaLnBrk="1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itchFamily="18" charset="0"/>
              <a:buNone/>
              <a:defRPr sz="1300">
                <a:solidFill>
                  <a:srgbClr val="000000"/>
                </a:solidFill>
                <a:latin typeface="Times New Roman" pitchFamily="18" charset="0"/>
              </a:defRPr>
            </a:lvl1pPr>
          </a:lstStyle>
          <a:p>
            <a:pPr>
              <a:defRPr/>
            </a:pPr>
            <a:endParaRPr lang="it-IT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sldNum"/>
          </p:nvPr>
        </p:nvSpPr>
        <p:spPr bwMode="auto">
          <a:xfrm>
            <a:off x="6556375" y="6246813"/>
            <a:ext cx="2128838" cy="471487"/>
          </a:xfrm>
          <a:prstGeom prst="rect">
            <a:avLst/>
          </a:prstGeom>
          <a:noFill/>
          <a:ln w="9525">
            <a:noFill/>
            <a:round/>
            <a:headEnd/>
            <a:tailEnd/>
          </a:ln>
          <a:effectLst/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>
            <a:lvl1pPr algn="r" eaLnBrk="1" hangingPunct="0">
              <a:lnSpc>
                <a:spcPct val="95000"/>
              </a:lnSpc>
              <a:buClr>
                <a:srgbClr val="000000"/>
              </a:buClr>
              <a:buSzPct val="100000"/>
              <a:buFont typeface="Times New Roman" panose="02020603050405020304" pitchFamily="18" charset="0"/>
              <a:buNone/>
              <a:defRPr sz="1300" smtClean="0">
                <a:solidFill>
                  <a:srgbClr val="000000"/>
                </a:solidFill>
                <a:latin typeface="Times New Roman" panose="02020603050405020304" pitchFamily="18" charset="0"/>
              </a:defRPr>
            </a:lvl1pPr>
          </a:lstStyle>
          <a:p>
            <a:pPr>
              <a:defRPr/>
            </a:pPr>
            <a:fld id="{8B63ABB5-2641-498F-8BFE-CCB3A59B7789}" type="slidenum">
              <a:rPr lang="it-IT" altLang="it-IT"/>
              <a:pPr>
                <a:defRPr/>
              </a:pPr>
              <a:t>‹N›</a:t>
            </a:fld>
            <a:endParaRPr lang="it-IT" altLang="it-IT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+mj-lt"/>
          <a:ea typeface="+mj-ea"/>
          <a:cs typeface="+mj-cs"/>
        </a:defRPr>
      </a:lvl1pPr>
      <a:lvl2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2pPr>
      <a:lvl3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3pPr>
      <a:lvl4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4pPr>
      <a:lvl5pPr algn="ctr" defTabSz="407988" rtl="0" eaLnBrk="0" fontAlgn="base" hangingPunct="0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5pPr>
      <a:lvl6pPr marL="4572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6pPr>
      <a:lvl7pPr marL="9144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7pPr>
      <a:lvl8pPr marL="13716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8pPr>
      <a:lvl9pPr marL="1828800" algn="ctr" defTabSz="407988" rtl="0" fontAlgn="base">
        <a:lnSpc>
          <a:spcPct val="93000"/>
        </a:lnSpc>
        <a:spcBef>
          <a:spcPct val="0"/>
        </a:spcBef>
        <a:spcAft>
          <a:spcPct val="0"/>
        </a:spcAft>
        <a:buClr>
          <a:srgbClr val="000000"/>
        </a:buClr>
        <a:buSzPct val="100000"/>
        <a:buFont typeface="Times New Roman" pitchFamily="18" charset="0"/>
        <a:defRPr sz="4000">
          <a:solidFill>
            <a:srgbClr val="000000"/>
          </a:solidFill>
          <a:latin typeface="Arial" charset="0"/>
          <a:ea typeface="Arial Unicode MS" pitchFamily="34" charset="-128"/>
          <a:cs typeface="Arial" charset="0"/>
        </a:defRPr>
      </a:lvl9pPr>
    </p:titleStyle>
    <p:bodyStyle>
      <a:lvl1pPr marL="311150" indent="-311150" algn="l" defTabSz="407988" rtl="0" eaLnBrk="0" fontAlgn="base" hangingPunct="0">
        <a:lnSpc>
          <a:spcPct val="93000"/>
        </a:lnSpc>
        <a:spcBef>
          <a:spcPct val="0"/>
        </a:spcBef>
        <a:spcAft>
          <a:spcPts val="1288"/>
        </a:spcAft>
        <a:buClr>
          <a:srgbClr val="000000"/>
        </a:buClr>
        <a:buSzPct val="100000"/>
        <a:buFont typeface="Times New Roman" pitchFamily="18" charset="0"/>
        <a:buChar char="•"/>
        <a:defRPr sz="2900">
          <a:solidFill>
            <a:srgbClr val="000000"/>
          </a:solidFill>
          <a:latin typeface="+mn-lt"/>
          <a:ea typeface="+mn-ea"/>
          <a:cs typeface="+mn-cs"/>
        </a:defRPr>
      </a:lvl1pPr>
      <a:lvl2pPr marL="674688" indent="-260350" algn="l" defTabSz="407988" rtl="0" eaLnBrk="0" fontAlgn="base" hangingPunct="0">
        <a:lnSpc>
          <a:spcPct val="93000"/>
        </a:lnSpc>
        <a:spcBef>
          <a:spcPct val="0"/>
        </a:spcBef>
        <a:spcAft>
          <a:spcPts val="1038"/>
        </a:spcAft>
        <a:buClr>
          <a:srgbClr val="000000"/>
        </a:buClr>
        <a:buSzPct val="100000"/>
        <a:buFont typeface="Times New Roman" pitchFamily="18" charset="0"/>
        <a:buChar char="–"/>
        <a:defRPr sz="2500">
          <a:solidFill>
            <a:srgbClr val="000000"/>
          </a:solidFill>
          <a:latin typeface="+mn-lt"/>
          <a:ea typeface="+mn-ea"/>
          <a:cs typeface="+mn-cs"/>
        </a:defRPr>
      </a:lvl2pPr>
      <a:lvl3pPr marL="1036638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775"/>
        </a:spcAft>
        <a:buClr>
          <a:srgbClr val="000000"/>
        </a:buClr>
        <a:buSzPct val="100000"/>
        <a:buFont typeface="Times New Roman" pitchFamily="18" charset="0"/>
        <a:buChar char="•"/>
        <a:defRPr sz="2200">
          <a:solidFill>
            <a:srgbClr val="000000"/>
          </a:solidFill>
          <a:latin typeface="+mn-lt"/>
          <a:ea typeface="+mn-ea"/>
          <a:cs typeface="+mn-cs"/>
        </a:defRPr>
      </a:lvl3pPr>
      <a:lvl4pPr marL="1450975" indent="-206375" algn="l" defTabSz="407988" rtl="0" eaLnBrk="0" fontAlgn="base" hangingPunct="0">
        <a:lnSpc>
          <a:spcPct val="93000"/>
        </a:lnSpc>
        <a:spcBef>
          <a:spcPct val="0"/>
        </a:spcBef>
        <a:spcAft>
          <a:spcPts val="525"/>
        </a:spcAft>
        <a:buClr>
          <a:srgbClr val="000000"/>
        </a:buClr>
        <a:buSzPct val="100000"/>
        <a:buFont typeface="Times New Roman" pitchFamily="18" charset="0"/>
        <a:buChar char="–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1866900" indent="-207963" algn="l" defTabSz="407988" rtl="0" eaLnBrk="0" fontAlgn="base" hangingPunct="0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5pPr>
      <a:lvl6pPr marL="23241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6pPr>
      <a:lvl7pPr marL="27813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7pPr>
      <a:lvl8pPr marL="32385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8pPr>
      <a:lvl9pPr marL="3695700" indent="-207963" algn="l" defTabSz="407988" rtl="0" fontAlgn="base">
        <a:lnSpc>
          <a:spcPct val="93000"/>
        </a:lnSpc>
        <a:spcBef>
          <a:spcPct val="0"/>
        </a:spcBef>
        <a:spcAft>
          <a:spcPts val="263"/>
        </a:spcAft>
        <a:buClr>
          <a:srgbClr val="000000"/>
        </a:buClr>
        <a:buSzPct val="100000"/>
        <a:buFont typeface="Times New Roman" pitchFamily="18" charset="0"/>
        <a:buChar char="»"/>
        <a:defRPr>
          <a:solidFill>
            <a:srgbClr val="000000"/>
          </a:solidFill>
          <a:latin typeface="+mn-lt"/>
          <a:ea typeface="+mn-ea"/>
          <a:cs typeface="+mn-cs"/>
        </a:defRPr>
      </a:lvl9pPr>
    </p:bodyStyle>
    <p:otherStyle>
      <a:defPPr>
        <a:defRPr lang="it-I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1.xml"/><Relationship Id="rId4" Type="http://schemas.openxmlformats.org/officeDocument/2006/relationships/image" Target="../media/image3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4.xml"/><Relationship Id="rId2" Type="http://schemas.openxmlformats.org/officeDocument/2006/relationships/slideLayout" Target="../slideLayouts/slideLayout18.xml"/><Relationship Id="rId1" Type="http://schemas.openxmlformats.org/officeDocument/2006/relationships/themeOverride" Target="../theme/themeOverride2.xml"/><Relationship Id="rId4" Type="http://schemas.openxmlformats.org/officeDocument/2006/relationships/image" Target="../media/image3.jp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"/>
            <a:ext cx="9144000" cy="5877271"/>
          </a:xfrm>
          <a:noFill/>
        </p:spPr>
        <p:txBody>
          <a:bodyPr tIns="25595" anchor="ctr"/>
          <a:lstStyle/>
          <a:p>
            <a:pPr marL="0" indent="0" algn="ctr" defTabSz="449263" eaLnBrk="1" hangingPunct="1">
              <a:lnSpc>
                <a:spcPct val="5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1800" b="1" i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Cristo vive in me  </a:t>
            </a:r>
          </a:p>
          <a:p>
            <a:pPr marL="0" indent="0" algn="ctr" defTabSz="449263" eaLnBrk="1" hangingPunct="1">
              <a:lnSpc>
                <a:spcPct val="15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Alleluia, </a:t>
            </a:r>
          </a:p>
          <a:p>
            <a:pPr marL="0" indent="0" algn="ctr" defTabSz="449263" eaLnBrk="1" hangingPunct="1">
              <a:lnSpc>
                <a:spcPct val="15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Cristo vive in me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morte nella tomba 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non l'ha potuto trattener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Gesù è risorto, 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Egli vive, Egli vive</a:t>
            </a:r>
          </a:p>
        </p:txBody>
      </p:sp>
    </p:spTree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0" y="115888"/>
            <a:ext cx="9144000" cy="5617368"/>
          </a:xfrm>
          <a:noFill/>
        </p:spPr>
        <p:txBody>
          <a:bodyPr tIns="25589" anchor="ctr"/>
          <a:lstStyle/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Egli è l'Alfa e l'Omega, 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il principio e l'ultimo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Il peccato ha sconfitto 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mi ha dato libertà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L'</a:t>
            </a:r>
            <a:r>
              <a:rPr lang="it-IT" altLang="it-IT" sz="44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Agnel</a:t>
            </a: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di Dio è risorto,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Gesù vive, Gesù vive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Alleluia Cristo vive in me!</a:t>
            </a:r>
          </a:p>
        </p:txBody>
      </p:sp>
    </p:spTree>
  </p:cSld>
  <p:clrMapOvr>
    <a:overrideClrMapping bg1="dk2" tx1="lt1" bg2="dk1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388938" y="1"/>
            <a:ext cx="8228012" cy="5229199"/>
          </a:xfrm>
          <a:noFill/>
        </p:spPr>
        <p:txBody>
          <a:bodyPr tIns="25595" anchor="ctr"/>
          <a:lstStyle/>
          <a:p>
            <a:pPr marL="0" indent="0" algn="ctr" defTabSz="449263" eaLnBrk="1" hangingPunct="1">
              <a:lnSpc>
                <a:spcPct val="15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Alleluia, </a:t>
            </a:r>
          </a:p>
          <a:p>
            <a:pPr marL="0" indent="0" algn="ctr" defTabSz="449263" eaLnBrk="1" hangingPunct="1">
              <a:lnSpc>
                <a:spcPct val="15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Cristo vive in me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La morte nella tomba 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non l'ha potuto trattener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Gesù è risorto, 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8138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Egli vive, Egli vive</a:t>
            </a:r>
          </a:p>
        </p:txBody>
      </p:sp>
    </p:spTree>
    <p:extLst>
      <p:ext uri="{BB962C8B-B14F-4D97-AF65-F5344CB8AC3E}">
        <p14:creationId xmlns:p14="http://schemas.microsoft.com/office/powerpoint/2010/main" val="2241483959"/>
      </p:ext>
    </p:extLst>
  </p:cSld>
  <p:clrMapOvr>
    <a:masterClrMapping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4">
            <a:lum/>
          </a:blip>
          <a:srcRect/>
          <a:stretch>
            <a:fillRect l="-3000" r="-3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subTitle" idx="4294967295"/>
          </p:nvPr>
        </p:nvSpPr>
        <p:spPr>
          <a:xfrm>
            <a:off x="372" y="14064"/>
            <a:ext cx="9144000" cy="6079232"/>
          </a:xfrm>
          <a:noFill/>
        </p:spPr>
        <p:txBody>
          <a:bodyPr tIns="25589" anchor="ctr"/>
          <a:lstStyle/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Egli è l'Alfa e l'Omega, 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il principio e l'ultimo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Il peccato ha sconfitto 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e mi ha dato libertà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L'</a:t>
            </a:r>
            <a:r>
              <a:rPr lang="it-IT" altLang="it-IT" sz="4400" b="1" dirty="0" err="1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Agnel</a:t>
            </a: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 di Dio è risorto,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Gesù vive, Gesù vive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4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Alleluia Cristo vive in me!</a:t>
            </a:r>
          </a:p>
          <a:p>
            <a:pPr marL="0" indent="0" algn="ctr" defTabSz="449263" eaLnBrk="1" hangingPunct="1">
              <a:lnSpc>
                <a:spcPct val="113000"/>
              </a:lnSpc>
              <a:spcAft>
                <a:spcPct val="0"/>
              </a:spcAft>
              <a:buFont typeface="Times New Roman" pitchFamily="18" charset="0"/>
              <a:buNone/>
              <a:tabLst>
                <a:tab pos="701675" algn="l"/>
                <a:tab pos="723900" algn="l"/>
                <a:tab pos="1447800" algn="l"/>
                <a:tab pos="2171700" algn="l"/>
                <a:tab pos="2895600" algn="l"/>
                <a:tab pos="3619500" algn="l"/>
                <a:tab pos="4343400" algn="l"/>
                <a:tab pos="5065713" algn="l"/>
                <a:tab pos="5791200" algn="l"/>
                <a:tab pos="6515100" algn="l"/>
                <a:tab pos="7235825" algn="l"/>
                <a:tab pos="7954963" algn="l"/>
                <a:tab pos="8686800" algn="l"/>
              </a:tabLst>
            </a:pPr>
            <a:r>
              <a:rPr lang="it-IT" altLang="it-IT" sz="2400" b="1" dirty="0">
                <a:solidFill>
                  <a:schemeClr val="tx1"/>
                </a:solidFill>
                <a:effectLst>
                  <a:glow rad="127000">
                    <a:schemeClr val="tx2"/>
                  </a:glow>
                </a:effectLst>
                <a:latin typeface="Bookman Old Style" panose="02050604050505020204" pitchFamily="18" charset="0"/>
              </a:rPr>
              <a:t>fine</a:t>
            </a:r>
          </a:p>
        </p:txBody>
      </p:sp>
    </p:spTree>
    <p:extLst>
      <p:ext uri="{BB962C8B-B14F-4D97-AF65-F5344CB8AC3E}">
        <p14:creationId xmlns:p14="http://schemas.microsoft.com/office/powerpoint/2010/main" val="1836858887"/>
      </p:ext>
    </p:extLst>
  </p:cSld>
  <p:clrMapOvr>
    <a:overrideClrMapping bg1="dk2" tx1="lt1" bg2="dk1" tx2="lt2" accent1="accent1" accent2="accent2" accent3="accent3" accent4="accent4" accent5="accent5" accent6="accent6" hlink="hlink" folHlink="folHlink"/>
  </p:clrMapOvr>
  <p:transition spd="med">
    <p:fade/>
  </p:transition>
  <p:timing>
    <p:tnLst>
      <p:par>
        <p:cTn id="1" dur="indefinite" restart="never" nodeType="tmRoot">
          <p:childTnLst>
            <p:seq concurrent="1" nextAc="seek">
              <p:cTn id="2" dur="0" nodeType="mainSeq"/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i Office">
  <a:themeElements>
    <a:clrScheme name="Tema di Office 16">
      <a:dk1>
        <a:srgbClr val="808080"/>
      </a:dk1>
      <a:lt1>
        <a:srgbClr val="F8F8F8"/>
      </a:lt1>
      <a:dk2>
        <a:srgbClr val="990000"/>
      </a:dk2>
      <a:lt2>
        <a:srgbClr val="000000"/>
      </a:lt2>
      <a:accent1>
        <a:srgbClr val="00CC99"/>
      </a:accent1>
      <a:accent2>
        <a:srgbClr val="3333CC"/>
      </a:accent2>
      <a:accent3>
        <a:srgbClr val="CAAAAA"/>
      </a:accent3>
      <a:accent4>
        <a:srgbClr val="D4D4D4"/>
      </a:accent4>
      <a:accent5>
        <a:srgbClr val="AAE2CA"/>
      </a:accent5>
      <a:accent6>
        <a:srgbClr val="2D2DB9"/>
      </a:accent6>
      <a:hlink>
        <a:srgbClr val="F8F8F8"/>
      </a:hlink>
      <a:folHlink>
        <a:srgbClr val="CC0000"/>
      </a:folHlink>
    </a:clrScheme>
    <a:fontScheme name="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Tema di Office">
  <a:themeElements>
    <a:clrScheme name="1_Tema di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1_Tema di Office">
      <a:majorFont>
        <a:latin typeface="Arial"/>
        <a:ea typeface="Arial Unicode MS"/>
        <a:cs typeface="Arial"/>
      </a:majorFont>
      <a:minorFont>
        <a:latin typeface="Arial"/>
        <a:ea typeface="Arial Unicode MS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Tema di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Tema di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8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9">
        <a:dk1>
          <a:srgbClr val="000000"/>
        </a:dk1>
        <a:lt1>
          <a:srgbClr val="00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A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0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FFF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1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000000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2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58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3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FF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4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DDDDDD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5">
        <a:dk1>
          <a:srgbClr val="000000"/>
        </a:dk1>
        <a:lt1>
          <a:srgbClr val="990000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Tema di Office 16">
        <a:dk1>
          <a:srgbClr val="808080"/>
        </a:dk1>
        <a:lt1>
          <a:srgbClr val="F8F8F8"/>
        </a:lt1>
        <a:dk2>
          <a:srgbClr val="990000"/>
        </a:dk2>
        <a:lt2>
          <a:srgbClr val="000000"/>
        </a:lt2>
        <a:accent1>
          <a:srgbClr val="00CC99"/>
        </a:accent1>
        <a:accent2>
          <a:srgbClr val="3333CC"/>
        </a:accent2>
        <a:accent3>
          <a:srgbClr val="CAAAAA"/>
        </a:accent3>
        <a:accent4>
          <a:srgbClr val="D4D4D4"/>
        </a:accent4>
        <a:accent5>
          <a:srgbClr val="AAE2CA"/>
        </a:accent5>
        <a:accent6>
          <a:srgbClr val="2D2DB9"/>
        </a:accent6>
        <a:hlink>
          <a:srgbClr val="F8F8F8"/>
        </a:hlink>
        <a:folHlink>
          <a:srgbClr val="CC000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i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1_Tema di Office 16">
    <a:dk1>
      <a:srgbClr val="808080"/>
    </a:dk1>
    <a:lt1>
      <a:srgbClr val="F8F8F8"/>
    </a:lt1>
    <a:dk2>
      <a:srgbClr val="990000"/>
    </a:dk2>
    <a:lt2>
      <a:srgbClr val="000000"/>
    </a:lt2>
    <a:accent1>
      <a:srgbClr val="00CC99"/>
    </a:accent1>
    <a:accent2>
      <a:srgbClr val="3333CC"/>
    </a:accent2>
    <a:accent3>
      <a:srgbClr val="CAAAAA"/>
    </a:accent3>
    <a:accent4>
      <a:srgbClr val="D4D4D4"/>
    </a:accent4>
    <a:accent5>
      <a:srgbClr val="AAE2CA"/>
    </a:accent5>
    <a:accent6>
      <a:srgbClr val="2D2DB9"/>
    </a:accent6>
    <a:hlink>
      <a:srgbClr val="F8F8F8"/>
    </a:hlink>
    <a:folHlink>
      <a:srgbClr val="CC0000"/>
    </a:folHlink>
  </a:clrScheme>
</a:themeOverride>
</file>

<file path=ppt/theme/themeOverride2.xml><?xml version="1.0" encoding="utf-8"?>
<a:themeOverride xmlns:a="http://schemas.openxmlformats.org/drawingml/2006/main">
  <a:clrScheme name="1_Tema di Office 16">
    <a:dk1>
      <a:srgbClr val="808080"/>
    </a:dk1>
    <a:lt1>
      <a:srgbClr val="F8F8F8"/>
    </a:lt1>
    <a:dk2>
      <a:srgbClr val="990000"/>
    </a:dk2>
    <a:lt2>
      <a:srgbClr val="000000"/>
    </a:lt2>
    <a:accent1>
      <a:srgbClr val="00CC99"/>
    </a:accent1>
    <a:accent2>
      <a:srgbClr val="3333CC"/>
    </a:accent2>
    <a:accent3>
      <a:srgbClr val="CAAAAA"/>
    </a:accent3>
    <a:accent4>
      <a:srgbClr val="D4D4D4"/>
    </a:accent4>
    <a:accent5>
      <a:srgbClr val="AAE2CA"/>
    </a:accent5>
    <a:accent6>
      <a:srgbClr val="2D2DB9"/>
    </a:accent6>
    <a:hlink>
      <a:srgbClr val="F8F8F8"/>
    </a:hlink>
    <a:folHlink>
      <a:srgbClr val="CC000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otalTime>13</TotalTime>
  <Words>131</Words>
  <Application>Microsoft Office PowerPoint</Application>
  <PresentationFormat>Presentazione su schermo (4:3)</PresentationFormat>
  <Paragraphs>36</Paragraphs>
  <Slides>4</Slides>
  <Notes>4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4</vt:i4>
      </vt:variant>
      <vt:variant>
        <vt:lpstr>Tema</vt:lpstr>
      </vt:variant>
      <vt:variant>
        <vt:i4>2</vt:i4>
      </vt:variant>
      <vt:variant>
        <vt:lpstr>Titoli diapositive</vt:lpstr>
      </vt:variant>
      <vt:variant>
        <vt:i4>4</vt:i4>
      </vt:variant>
    </vt:vector>
  </HeadingPairs>
  <TitlesOfParts>
    <vt:vector size="10" baseType="lpstr">
      <vt:lpstr>Arial</vt:lpstr>
      <vt:lpstr>Arial Unicode MS</vt:lpstr>
      <vt:lpstr>Bookman Old Style</vt:lpstr>
      <vt:lpstr>Times New Roman</vt:lpstr>
      <vt:lpstr>Tema di Office</vt:lpstr>
      <vt:lpstr>1_Tema di Office</vt:lpstr>
      <vt:lpstr>Presentazione standard di PowerPoint</vt:lpstr>
      <vt:lpstr>Presentazione standard di PowerPoint</vt:lpstr>
      <vt:lpstr>Presentazione standard di PowerPoint</vt:lpstr>
      <vt:lpstr>Presentazione standard di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grace of god</dc:creator>
  <cp:lastModifiedBy>chiesa</cp:lastModifiedBy>
  <cp:revision>10</cp:revision>
  <dcterms:created xsi:type="dcterms:W3CDTF">2012-01-15T09:52:07Z</dcterms:created>
  <dcterms:modified xsi:type="dcterms:W3CDTF">2017-09-28T12:41:56Z</dcterms:modified>
</cp:coreProperties>
</file>