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67" autoAdjust="0"/>
    <p:restoredTop sz="94660"/>
  </p:normalViewPr>
  <p:slideViewPr>
    <p:cSldViewPr snapToGrid="0">
      <p:cViewPr varScale="1">
        <p:scale>
          <a:sx n="67" d="100"/>
          <a:sy n="67" d="100"/>
        </p:scale>
        <p:origin x="4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48B38BF-9DB7-46CF-BBE6-2FDEE945A59B}" type="datetimeFigureOut">
              <a:rPr lang="it-IT" smtClean="0"/>
              <a:t>07/03/2018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1759459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48B38BF-9DB7-46CF-BBE6-2FDEE945A59B}" type="datetimeFigureOut">
              <a:rPr lang="it-IT" smtClean="0"/>
              <a:t>07/03/2018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1309576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B48B38BF-9DB7-46CF-BBE6-2FDEE945A59B}" type="datetimeFigureOut">
              <a:rPr lang="it-IT" smtClean="0"/>
              <a:t>07/03/2018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1292023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B48B38BF-9DB7-46CF-BBE6-2FDEE945A59B}" type="datetimeFigureOut">
              <a:rPr lang="it-IT" smtClean="0"/>
              <a:t>07/03/2018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49501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629842" y="2505075"/>
            <a:ext cx="3868340"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4629150" y="2505075"/>
            <a:ext cx="3887391"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48B38BF-9DB7-46CF-BBE6-2FDEE945A59B}" type="datetimeFigureOut">
              <a:rPr lang="it-IT" smtClean="0"/>
              <a:t>07/03/2018</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2429407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B48B38BF-9DB7-46CF-BBE6-2FDEE945A59B}" type="datetimeFigureOut">
              <a:rPr lang="it-IT" smtClean="0"/>
              <a:t>07/03/2018</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1239769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8B38BF-9DB7-46CF-BBE6-2FDEE945A59B}" type="datetimeFigureOut">
              <a:rPr lang="it-IT" smtClean="0"/>
              <a:t>07/03/2018</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2991345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B48B38BF-9DB7-46CF-BBE6-2FDEE945A59B}" type="datetimeFigureOut">
              <a:rPr lang="it-IT" smtClean="0"/>
              <a:t>07/03/2018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559569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B48B38BF-9DB7-46CF-BBE6-2FDEE945A59B}" type="datetimeFigureOut">
              <a:rPr lang="it-IT" smtClean="0"/>
              <a:t>07/03/2018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607116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48B38BF-9DB7-46CF-BBE6-2FDEE945A59B}" type="datetimeFigureOut">
              <a:rPr lang="it-IT" smtClean="0"/>
              <a:t>07/03/2018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354996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48B38BF-9DB7-46CF-BBE6-2FDEE945A59B}" type="datetimeFigureOut">
              <a:rPr lang="it-IT" smtClean="0"/>
              <a:t>07/03/2018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7594BEB-FEFB-40C6-8636-F78CE1124EC8}" type="slidenum">
              <a:rPr lang="it-IT" smtClean="0"/>
              <a:t>‹N›</a:t>
            </a:fld>
            <a:endParaRPr lang="it-IT"/>
          </a:p>
        </p:txBody>
      </p:sp>
    </p:spTree>
    <p:extLst>
      <p:ext uri="{BB962C8B-B14F-4D97-AF65-F5344CB8AC3E}">
        <p14:creationId xmlns:p14="http://schemas.microsoft.com/office/powerpoint/2010/main" val="638320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8B38BF-9DB7-46CF-BBE6-2FDEE945A59B}" type="datetimeFigureOut">
              <a:rPr lang="it-IT" smtClean="0"/>
              <a:t>07/03/2018</a:t>
            </a:fld>
            <a:endParaRPr lang="it-IT"/>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594BEB-FEFB-40C6-8636-F78CE1124EC8}" type="slidenum">
              <a:rPr lang="it-IT" smtClean="0"/>
              <a:t>‹N›</a:t>
            </a:fld>
            <a:endParaRPr lang="it-IT"/>
          </a:p>
        </p:txBody>
      </p:sp>
    </p:spTree>
    <p:extLst>
      <p:ext uri="{BB962C8B-B14F-4D97-AF65-F5344CB8AC3E}">
        <p14:creationId xmlns:p14="http://schemas.microsoft.com/office/powerpoint/2010/main" val="3510718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066A213-D2DC-451A-8CB9-38D1409A66DA}"/>
              </a:ext>
            </a:extLst>
          </p:cNvPr>
          <p:cNvSpPr>
            <a:spLocks noGrp="1"/>
          </p:cNvSpPr>
          <p:nvPr>
            <p:ph type="ctrTitle"/>
          </p:nvPr>
        </p:nvSpPr>
        <p:spPr>
          <a:xfrm>
            <a:off x="0" y="0"/>
            <a:ext cx="9144000" cy="6186488"/>
          </a:xfrm>
        </p:spPr>
        <p:txBody>
          <a:bodyPr>
            <a:normAutofit/>
          </a:bodyPr>
          <a:lstStyle/>
          <a:p>
            <a:r>
              <a:rPr lang="it-IT" sz="2000" b="1" dirty="0">
                <a:solidFill>
                  <a:schemeClr val="bg1"/>
                </a:solidFill>
                <a:effectLst>
                  <a:glow rad="127000">
                    <a:schemeClr val="tx1"/>
                  </a:glow>
                </a:effectLst>
                <a:latin typeface="Bookman Old Style" panose="02050604050505020204" pitchFamily="18" charset="0"/>
              </a:rPr>
              <a:t>Non c’è niente di più bello</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Non c’è niente di più bello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Non c’è niente di più grande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Non c’è niente di più dolce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Che conoscere Gesù</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Conoscere Gesù, conoscere Gesù</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Non c’è niente che io voglia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Sol conoscere Gesù</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2800" b="1" dirty="0">
                <a:solidFill>
                  <a:schemeClr val="bg1"/>
                </a:solidFill>
                <a:effectLst>
                  <a:glow rad="127000">
                    <a:schemeClr val="tx1"/>
                  </a:glow>
                </a:effectLst>
                <a:latin typeface="Bookman Old Style" panose="02050604050505020204" pitchFamily="18" charset="0"/>
              </a:rPr>
              <a:t>fine</a:t>
            </a: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909962009"/>
      </p:ext>
    </p:extLst>
  </p:cSld>
  <p:clrMapOvr>
    <a:masterClrMapping/>
  </p:clrMapOvr>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6</Words>
  <Application>Microsoft Office PowerPoint</Application>
  <PresentationFormat>Presentazione su schermo (4:3)</PresentationFormat>
  <Paragraphs>1</Paragraphs>
  <Slides>1</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vt:i4>
      </vt:variant>
    </vt:vector>
  </HeadingPairs>
  <TitlesOfParts>
    <vt:vector size="6" baseType="lpstr">
      <vt:lpstr>Arial</vt:lpstr>
      <vt:lpstr>Bookman Old Style</vt:lpstr>
      <vt:lpstr>Calibri</vt:lpstr>
      <vt:lpstr>Calibri Light</vt:lpstr>
      <vt:lpstr>Tema di Office</vt:lpstr>
      <vt:lpstr>Non c’è niente di più bello  Non c’è niente di più bello Non c’è niente di più grande Non c’è niente di più dolce Che conoscere Gesù Conoscere Gesù, conoscere Gesù Non c’è niente che io voglia Sol conoscere Gesù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 c’è niente di più bello Non c’è niente di più grande Non c’è niente di più dolce Che conoscere Gesù Conoscere Gesù, conoscere Gesù Non c’è niente che io voglia Sol conoscere Gesù </dc:title>
  <dc:creator>chiesa</dc:creator>
  <cp:lastModifiedBy>chiesa</cp:lastModifiedBy>
  <cp:revision>2</cp:revision>
  <dcterms:created xsi:type="dcterms:W3CDTF">2017-12-22T10:09:52Z</dcterms:created>
  <dcterms:modified xsi:type="dcterms:W3CDTF">2018-03-07T14:39:47Z</dcterms:modified>
</cp:coreProperties>
</file>