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67D887-5B39-4C76-9203-05D787AE280C}" type="datetimeFigureOut">
              <a:rPr lang="it-IT" smtClean="0"/>
              <a:t>11/07/2019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002C6C-5447-4D5C-975D-F5FAC194251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46466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41CFD3-F214-4A38-945F-22F7D3A223BF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556809C4-274A-49B8-9EBD-9877D756D468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91869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41CFD3-F214-4A38-945F-22F7D3A223BF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556809C4-274A-49B8-9EBD-9877D756D468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78645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41CFD3-F214-4A38-945F-22F7D3A223BF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556809C4-274A-49B8-9EBD-9877D756D468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5119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74B3EA-1905-4D84-89AA-3FF2ABF3423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21170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5D4933-297A-4831-AA64-FE4D93E8318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24803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6E0512-B266-4BBF-BF13-CB3421F8A2F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05642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2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BE0CD0-4406-48EE-BA02-DDC7D1ECBFB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64277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62E566-D05A-47B3-893F-25D8477951A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72318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9E406A-EA6D-49C4-9091-DD8FF28A532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99870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E7A2BB-3950-4857-B14F-989A546EDCF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50680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A15A10-0BEE-4250-905E-34416770063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68651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6F2373-B4A3-4047-9CE8-D4DF4272EB7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83211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32AF69-1847-4300-A12A-D9BC1B2B331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94990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2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5131C8-E9B0-4E69-BC27-2DC823C5F8E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43262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2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2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7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7" y="6246817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7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0708E8E7-E30A-4AA0-A1BC-EA2424B458B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2546763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600312"/>
            <a:ext cx="9144000" cy="2896934"/>
          </a:xfrm>
          <a:noFill/>
        </p:spPr>
        <p:txBody>
          <a:bodyPr vert="horz" wrap="square" lIns="0" tIns="18395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COME UN FIUME SCORRE GIU’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Come un fiume scorre giù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 Il tuo grande amor per me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Aprirò il mio cuore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 lo lascerò entrare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Sono felice che ci sei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Sono felice che sei in me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 griderò al mondo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del tuo grande amore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Canterò del tuo amore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per sempre (x4)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solidFill>
                <a:schemeClr val="tx2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1106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546523"/>
            <a:ext cx="9144000" cy="2896934"/>
          </a:xfrm>
          <a:noFill/>
        </p:spPr>
        <p:txBody>
          <a:bodyPr vert="horz" wrap="square" lIns="0" tIns="18395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Come un fiume scorre giù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Il tuo grande amore per me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Aprirò il mio cuore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 lo lascerò entrare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Sono felice che ci sei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 che per sempre resterai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 griderò al mondo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del tuo grande amore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000" b="1" dirty="0">
              <a:solidFill>
                <a:srgbClr val="F8F8F8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Canterò del tuo amore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per sempre (x4)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1202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546523"/>
            <a:ext cx="9144000" cy="2896934"/>
          </a:xfrm>
          <a:noFill/>
        </p:spPr>
        <p:txBody>
          <a:bodyPr vert="horz" wrap="square" lIns="0" tIns="18395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000" b="1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Ho </a:t>
            </a: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voglia di ballare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Per la gioia che ho in me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 quando il mondo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poi vedrà la luce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Anche lui ballerà,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ballerà con me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Canterò del tuo amore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per sempre (X4)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723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143</Words>
  <Application>Microsoft Office PowerPoint</Application>
  <PresentationFormat>Presentazione su schermo (4:3)</PresentationFormat>
  <Paragraphs>43</Paragraphs>
  <Slides>3</Slides>
  <Notes>3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8" baseType="lpstr">
      <vt:lpstr>Arial</vt:lpstr>
      <vt:lpstr>Bookman Old Style</vt:lpstr>
      <vt:lpstr>Calibri</vt:lpstr>
      <vt:lpstr>Times New Roman</vt:lpstr>
      <vt:lpstr>1_Tema di Office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MSofficepro2929</cp:lastModifiedBy>
  <cp:revision>4</cp:revision>
  <dcterms:created xsi:type="dcterms:W3CDTF">2017-10-26T14:58:44Z</dcterms:created>
  <dcterms:modified xsi:type="dcterms:W3CDTF">2019-07-11T08:40:15Z</dcterms:modified>
</cp:coreProperties>
</file>