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58" r:id="rId4"/>
    <p:sldId id="260" r:id="rId5"/>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9"/>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a:t>Fare clic per modificare lo stile del sottotitolo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092DB3C9-C530-46CE-A541-084952F2C3DB}" type="slidenum">
              <a:rPr lang="it-IT" altLang="it-IT"/>
              <a:pPr/>
              <a:t>‹N›</a:t>
            </a:fld>
            <a:endParaRPr lang="it-IT" altLang="it-IT"/>
          </a:p>
        </p:txBody>
      </p:sp>
    </p:spTree>
    <p:extLst>
      <p:ext uri="{BB962C8B-B14F-4D97-AF65-F5344CB8AC3E}">
        <p14:creationId xmlns:p14="http://schemas.microsoft.com/office/powerpoint/2010/main" val="870646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BFA76FD1-B51E-4AB8-B8D5-A7AC70AE3EB3}" type="slidenum">
              <a:rPr lang="it-IT" altLang="it-IT"/>
              <a:pPr/>
              <a:t>‹N›</a:t>
            </a:fld>
            <a:endParaRPr lang="it-IT" altLang="it-IT"/>
          </a:p>
        </p:txBody>
      </p:sp>
    </p:spTree>
    <p:extLst>
      <p:ext uri="{BB962C8B-B14F-4D97-AF65-F5344CB8AC3E}">
        <p14:creationId xmlns:p14="http://schemas.microsoft.com/office/powerpoint/2010/main" val="9500970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4"/>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a:t>Fare clic per modificare stili del testo dello schema</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71BC8E6-7A2F-4A7C-8299-F6F7C83A9367}" type="slidenum">
              <a:rPr lang="it-IT" altLang="it-IT"/>
              <a:pPr/>
              <a:t>‹N›</a:t>
            </a:fld>
            <a:endParaRPr lang="it-IT" altLang="it-IT"/>
          </a:p>
        </p:txBody>
      </p:sp>
    </p:spTree>
    <p:extLst>
      <p:ext uri="{BB962C8B-B14F-4D97-AF65-F5344CB8AC3E}">
        <p14:creationId xmlns:p14="http://schemas.microsoft.com/office/powerpoint/2010/main" val="3067780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2" y="1604965"/>
            <a:ext cx="4037013"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6614" y="1604965"/>
            <a:ext cx="4037012" cy="45243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7905EF59-19E6-4B4B-9A13-1A4072777EED}" type="slidenum">
              <a:rPr lang="it-IT" altLang="it-IT"/>
              <a:pPr/>
              <a:t>‹N›</a:t>
            </a:fld>
            <a:endParaRPr lang="it-IT" altLang="it-IT"/>
          </a:p>
        </p:txBody>
      </p:sp>
    </p:spTree>
    <p:extLst>
      <p:ext uri="{BB962C8B-B14F-4D97-AF65-F5344CB8AC3E}">
        <p14:creationId xmlns:p14="http://schemas.microsoft.com/office/powerpoint/2010/main" val="4351874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3"/>
          <p:cNvSpPr>
            <a:spLocks noGrp="1" noChangeArrowheads="1"/>
          </p:cNvSpPr>
          <p:nvPr>
            <p:ph type="dt" idx="10"/>
          </p:nvPr>
        </p:nvSpPr>
        <p:spPr>
          <a:ln/>
        </p:spPr>
        <p:txBody>
          <a:bodyPr/>
          <a:lstStyle>
            <a:lvl1pPr>
              <a:defRPr/>
            </a:lvl1pPr>
          </a:lstStyle>
          <a:p>
            <a:pPr>
              <a:defRPr/>
            </a:pPr>
            <a:endParaRPr lang="it-IT"/>
          </a:p>
        </p:txBody>
      </p:sp>
      <p:sp>
        <p:nvSpPr>
          <p:cNvPr id="8" name="Rectangle 4"/>
          <p:cNvSpPr>
            <a:spLocks noGrp="1" noChangeArrowheads="1"/>
          </p:cNvSpPr>
          <p:nvPr>
            <p:ph type="ftr" idx="11"/>
          </p:nvPr>
        </p:nvSpPr>
        <p:spPr>
          <a:ln/>
        </p:spPr>
        <p:txBody>
          <a:bodyPr/>
          <a:lstStyle>
            <a:lvl1pPr>
              <a:defRPr/>
            </a:lvl1pPr>
          </a:lstStyle>
          <a:p>
            <a:pPr>
              <a:defRPr/>
            </a:pPr>
            <a:endParaRPr lang="it-IT"/>
          </a:p>
        </p:txBody>
      </p:sp>
      <p:sp>
        <p:nvSpPr>
          <p:cNvPr id="9" name="Rectangle 5"/>
          <p:cNvSpPr>
            <a:spLocks noGrp="1" noChangeArrowheads="1"/>
          </p:cNvSpPr>
          <p:nvPr>
            <p:ph type="sldNum" idx="12"/>
          </p:nvPr>
        </p:nvSpPr>
        <p:spPr>
          <a:ln/>
        </p:spPr>
        <p:txBody>
          <a:bodyPr/>
          <a:lstStyle>
            <a:lvl1pPr>
              <a:defRPr/>
            </a:lvl1pPr>
          </a:lstStyle>
          <a:p>
            <a:fld id="{8E392990-3FB6-4B7A-95B3-24EE4CF69498}" type="slidenum">
              <a:rPr lang="it-IT" altLang="it-IT"/>
              <a:pPr/>
              <a:t>‹N›</a:t>
            </a:fld>
            <a:endParaRPr lang="it-IT" altLang="it-IT"/>
          </a:p>
        </p:txBody>
      </p:sp>
    </p:spTree>
    <p:extLst>
      <p:ext uri="{BB962C8B-B14F-4D97-AF65-F5344CB8AC3E}">
        <p14:creationId xmlns:p14="http://schemas.microsoft.com/office/powerpoint/2010/main" val="1651271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Rectangle 3"/>
          <p:cNvSpPr>
            <a:spLocks noGrp="1" noChangeArrowheads="1"/>
          </p:cNvSpPr>
          <p:nvPr>
            <p:ph type="dt" idx="10"/>
          </p:nvPr>
        </p:nvSpPr>
        <p:spPr>
          <a:ln/>
        </p:spPr>
        <p:txBody>
          <a:bodyPr/>
          <a:lstStyle>
            <a:lvl1pPr>
              <a:defRPr/>
            </a:lvl1pPr>
          </a:lstStyle>
          <a:p>
            <a:pPr>
              <a:defRPr/>
            </a:pPr>
            <a:endParaRPr lang="it-IT"/>
          </a:p>
        </p:txBody>
      </p:sp>
      <p:sp>
        <p:nvSpPr>
          <p:cNvPr id="4" name="Rectangle 4"/>
          <p:cNvSpPr>
            <a:spLocks noGrp="1" noChangeArrowheads="1"/>
          </p:cNvSpPr>
          <p:nvPr>
            <p:ph type="ftr" idx="11"/>
          </p:nvPr>
        </p:nvSpPr>
        <p:spPr>
          <a:ln/>
        </p:spPr>
        <p:txBody>
          <a:bodyPr/>
          <a:lstStyle>
            <a:lvl1pPr>
              <a:defRPr/>
            </a:lvl1pPr>
          </a:lstStyle>
          <a:p>
            <a:pPr>
              <a:defRPr/>
            </a:pPr>
            <a:endParaRPr lang="it-IT"/>
          </a:p>
        </p:txBody>
      </p:sp>
      <p:sp>
        <p:nvSpPr>
          <p:cNvPr id="5" name="Rectangle 5"/>
          <p:cNvSpPr>
            <a:spLocks noGrp="1" noChangeArrowheads="1"/>
          </p:cNvSpPr>
          <p:nvPr>
            <p:ph type="sldNum" idx="12"/>
          </p:nvPr>
        </p:nvSpPr>
        <p:spPr>
          <a:ln/>
        </p:spPr>
        <p:txBody>
          <a:bodyPr/>
          <a:lstStyle>
            <a:lvl1pPr>
              <a:defRPr/>
            </a:lvl1pPr>
          </a:lstStyle>
          <a:p>
            <a:fld id="{7D293509-414F-4BF6-A44B-94E903AE8CD8}" type="slidenum">
              <a:rPr lang="it-IT" altLang="it-IT"/>
              <a:pPr/>
              <a:t>‹N›</a:t>
            </a:fld>
            <a:endParaRPr lang="it-IT" altLang="it-IT"/>
          </a:p>
        </p:txBody>
      </p:sp>
    </p:spTree>
    <p:extLst>
      <p:ext uri="{BB962C8B-B14F-4D97-AF65-F5344CB8AC3E}">
        <p14:creationId xmlns:p14="http://schemas.microsoft.com/office/powerpoint/2010/main" val="3039926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endParaRPr lang="it-IT"/>
          </a:p>
        </p:txBody>
      </p:sp>
      <p:sp>
        <p:nvSpPr>
          <p:cNvPr id="3" name="Rectangle 4"/>
          <p:cNvSpPr>
            <a:spLocks noGrp="1" noChangeArrowheads="1"/>
          </p:cNvSpPr>
          <p:nvPr>
            <p:ph type="ftr" idx="11"/>
          </p:nvPr>
        </p:nvSpPr>
        <p:spPr>
          <a:ln/>
        </p:spPr>
        <p:txBody>
          <a:bodyPr/>
          <a:lstStyle>
            <a:lvl1pPr>
              <a:defRPr/>
            </a:lvl1pPr>
          </a:lstStyle>
          <a:p>
            <a:pPr>
              <a:defRPr/>
            </a:pPr>
            <a:endParaRPr lang="it-IT"/>
          </a:p>
        </p:txBody>
      </p:sp>
      <p:sp>
        <p:nvSpPr>
          <p:cNvPr id="4" name="Rectangle 5"/>
          <p:cNvSpPr>
            <a:spLocks noGrp="1" noChangeArrowheads="1"/>
          </p:cNvSpPr>
          <p:nvPr>
            <p:ph type="sldNum" idx="12"/>
          </p:nvPr>
        </p:nvSpPr>
        <p:spPr>
          <a:ln/>
        </p:spPr>
        <p:txBody>
          <a:bodyPr/>
          <a:lstStyle>
            <a:lvl1pPr>
              <a:defRPr/>
            </a:lvl1pPr>
          </a:lstStyle>
          <a:p>
            <a:fld id="{E0950439-E5F3-423D-AF16-F038343D000B}" type="slidenum">
              <a:rPr lang="it-IT" altLang="it-IT"/>
              <a:pPr/>
              <a:t>‹N›</a:t>
            </a:fld>
            <a:endParaRPr lang="it-IT" altLang="it-IT"/>
          </a:p>
        </p:txBody>
      </p:sp>
    </p:spTree>
    <p:extLst>
      <p:ext uri="{BB962C8B-B14F-4D97-AF65-F5344CB8AC3E}">
        <p14:creationId xmlns:p14="http://schemas.microsoft.com/office/powerpoint/2010/main" val="17729105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2"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A64DFA50-0167-4F35-8772-87A388053805}" type="slidenum">
              <a:rPr lang="it-IT" altLang="it-IT"/>
              <a:pPr/>
              <a:t>‹N›</a:t>
            </a:fld>
            <a:endParaRPr lang="it-IT" altLang="it-IT"/>
          </a:p>
        </p:txBody>
      </p:sp>
    </p:spTree>
    <p:extLst>
      <p:ext uri="{BB962C8B-B14F-4D97-AF65-F5344CB8AC3E}">
        <p14:creationId xmlns:p14="http://schemas.microsoft.com/office/powerpoint/2010/main" val="323573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Rectangle 3"/>
          <p:cNvSpPr>
            <a:spLocks noGrp="1" noChangeArrowheads="1"/>
          </p:cNvSpPr>
          <p:nvPr>
            <p:ph type="dt" idx="10"/>
          </p:nvPr>
        </p:nvSpPr>
        <p:spPr>
          <a:ln/>
        </p:spPr>
        <p:txBody>
          <a:bodyPr/>
          <a:lstStyle>
            <a:lvl1pPr>
              <a:defRPr/>
            </a:lvl1pPr>
          </a:lstStyle>
          <a:p>
            <a:pPr>
              <a:defRPr/>
            </a:pPr>
            <a:endParaRPr lang="it-IT"/>
          </a:p>
        </p:txBody>
      </p:sp>
      <p:sp>
        <p:nvSpPr>
          <p:cNvPr id="6" name="Rectangle 4"/>
          <p:cNvSpPr>
            <a:spLocks noGrp="1" noChangeArrowheads="1"/>
          </p:cNvSpPr>
          <p:nvPr>
            <p:ph type="ftr" idx="11"/>
          </p:nvPr>
        </p:nvSpPr>
        <p:spPr>
          <a:ln/>
        </p:spPr>
        <p:txBody>
          <a:bodyPr/>
          <a:lstStyle>
            <a:lvl1pPr>
              <a:defRPr/>
            </a:lvl1pPr>
          </a:lstStyle>
          <a:p>
            <a:pPr>
              <a:defRPr/>
            </a:pPr>
            <a:endParaRPr lang="it-IT"/>
          </a:p>
        </p:txBody>
      </p:sp>
      <p:sp>
        <p:nvSpPr>
          <p:cNvPr id="7" name="Rectangle 5"/>
          <p:cNvSpPr>
            <a:spLocks noGrp="1" noChangeArrowheads="1"/>
          </p:cNvSpPr>
          <p:nvPr>
            <p:ph type="sldNum" idx="12"/>
          </p:nvPr>
        </p:nvSpPr>
        <p:spPr>
          <a:ln/>
        </p:spPr>
        <p:txBody>
          <a:bodyPr/>
          <a:lstStyle>
            <a:lvl1pPr>
              <a:defRPr/>
            </a:lvl1pPr>
          </a:lstStyle>
          <a:p>
            <a:fld id="{34DF73BC-1373-40D9-A40D-B635A0E62EB3}" type="slidenum">
              <a:rPr lang="it-IT" altLang="it-IT"/>
              <a:pPr/>
              <a:t>‹N›</a:t>
            </a:fld>
            <a:endParaRPr lang="it-IT" altLang="it-IT"/>
          </a:p>
        </p:txBody>
      </p:sp>
    </p:spTree>
    <p:extLst>
      <p:ext uri="{BB962C8B-B14F-4D97-AF65-F5344CB8AC3E}">
        <p14:creationId xmlns:p14="http://schemas.microsoft.com/office/powerpoint/2010/main" val="790801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92359828-C31F-4754-A021-F93630E13881}" type="slidenum">
              <a:rPr lang="it-IT" altLang="it-IT"/>
              <a:pPr/>
              <a:t>‹N›</a:t>
            </a:fld>
            <a:endParaRPr lang="it-IT" altLang="it-IT"/>
          </a:p>
        </p:txBody>
      </p:sp>
    </p:spTree>
    <p:extLst>
      <p:ext uri="{BB962C8B-B14F-4D97-AF65-F5344CB8AC3E}">
        <p14:creationId xmlns:p14="http://schemas.microsoft.com/office/powerpoint/2010/main" val="168063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7814" y="273050"/>
            <a:ext cx="2055812" cy="5856288"/>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2" y="273050"/>
            <a:ext cx="6018213" cy="5856288"/>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3"/>
          <p:cNvSpPr>
            <a:spLocks noGrp="1" noChangeArrowheads="1"/>
          </p:cNvSpPr>
          <p:nvPr>
            <p:ph type="dt" idx="10"/>
          </p:nvPr>
        </p:nvSpPr>
        <p:spPr>
          <a:ln/>
        </p:spPr>
        <p:txBody>
          <a:bodyPr/>
          <a:lstStyle>
            <a:lvl1pPr>
              <a:defRPr/>
            </a:lvl1pPr>
          </a:lstStyle>
          <a:p>
            <a:pPr>
              <a:defRPr/>
            </a:pPr>
            <a:endParaRPr lang="it-IT"/>
          </a:p>
        </p:txBody>
      </p:sp>
      <p:sp>
        <p:nvSpPr>
          <p:cNvPr id="5" name="Rectangle 4"/>
          <p:cNvSpPr>
            <a:spLocks noGrp="1" noChangeArrowheads="1"/>
          </p:cNvSpPr>
          <p:nvPr>
            <p:ph type="ftr" idx="11"/>
          </p:nvPr>
        </p:nvSpPr>
        <p:spPr>
          <a:ln/>
        </p:spPr>
        <p:txBody>
          <a:bodyPr/>
          <a:lstStyle>
            <a:lvl1pPr>
              <a:defRPr/>
            </a:lvl1pPr>
          </a:lstStyle>
          <a:p>
            <a:pPr>
              <a:defRPr/>
            </a:pPr>
            <a:endParaRPr lang="it-IT"/>
          </a:p>
        </p:txBody>
      </p:sp>
      <p:sp>
        <p:nvSpPr>
          <p:cNvPr id="6" name="Rectangle 5"/>
          <p:cNvSpPr>
            <a:spLocks noGrp="1" noChangeArrowheads="1"/>
          </p:cNvSpPr>
          <p:nvPr>
            <p:ph type="sldNum" idx="12"/>
          </p:nvPr>
        </p:nvSpPr>
        <p:spPr>
          <a:ln/>
        </p:spPr>
        <p:txBody>
          <a:bodyPr/>
          <a:lstStyle>
            <a:lvl1pPr>
              <a:defRPr/>
            </a:lvl1pPr>
          </a:lstStyle>
          <a:p>
            <a:fld id="{3FDA1524-7D99-4B17-9B4C-BDA2B37E39C4}" type="slidenum">
              <a:rPr lang="it-IT" altLang="it-IT"/>
              <a:pPr/>
              <a:t>‹N›</a:t>
            </a:fld>
            <a:endParaRPr lang="it-IT" altLang="it-IT"/>
          </a:p>
        </p:txBody>
      </p:sp>
    </p:spTree>
    <p:extLst>
      <p:ext uri="{BB962C8B-B14F-4D97-AF65-F5344CB8AC3E}">
        <p14:creationId xmlns:p14="http://schemas.microsoft.com/office/powerpoint/2010/main" val="2843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t="-17000" b="-17000"/>
          </a:stretch>
        </a:blip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457202" y="273050"/>
            <a:ext cx="8226425"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it-IT"/>
              <a:t>Cliccate per modificare il formato del testo del titolo</a:t>
            </a:r>
          </a:p>
        </p:txBody>
      </p:sp>
      <p:sp>
        <p:nvSpPr>
          <p:cNvPr id="2051" name="Rectangle 2"/>
          <p:cNvSpPr>
            <a:spLocks noGrp="1" noChangeArrowheads="1"/>
          </p:cNvSpPr>
          <p:nvPr>
            <p:ph type="body" idx="1"/>
          </p:nvPr>
        </p:nvSpPr>
        <p:spPr bwMode="auto">
          <a:xfrm>
            <a:off x="457202" y="1604965"/>
            <a:ext cx="82264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5592" rIns="0" bIns="0" numCol="1" anchor="t" anchorCtr="0" compatLnSpc="1">
            <a:prstTxWarp prst="textNoShape">
              <a:avLst/>
            </a:prstTxWarp>
          </a:bodyPr>
          <a:lstStyle/>
          <a:p>
            <a:pPr lvl="0"/>
            <a:r>
              <a:rPr lang="en-GB" altLang="it-IT"/>
              <a:t>Cliccate per modificare il formato del testo della struttura</a:t>
            </a:r>
          </a:p>
          <a:p>
            <a:pPr lvl="1"/>
            <a:r>
              <a:rPr lang="en-GB" altLang="it-IT"/>
              <a:t>Secondo livello struttura</a:t>
            </a:r>
          </a:p>
          <a:p>
            <a:pPr lvl="2"/>
            <a:r>
              <a:rPr lang="en-GB" altLang="it-IT"/>
              <a:t>Terzo livello struttura</a:t>
            </a:r>
          </a:p>
          <a:p>
            <a:pPr lvl="3"/>
            <a:r>
              <a:rPr lang="en-GB" altLang="it-IT"/>
              <a:t>Quarto livello struttura</a:t>
            </a:r>
          </a:p>
          <a:p>
            <a:pPr lvl="4"/>
            <a:r>
              <a:rPr lang="en-GB" altLang="it-IT"/>
              <a:t>Quinto livello struttura</a:t>
            </a:r>
          </a:p>
          <a:p>
            <a:pPr lvl="4"/>
            <a:r>
              <a:rPr lang="en-GB" altLang="it-IT"/>
              <a:t>Sesto livello struttura</a:t>
            </a:r>
          </a:p>
          <a:p>
            <a:pPr lvl="4"/>
            <a:r>
              <a:rPr lang="en-GB" altLang="it-IT"/>
              <a:t>Settimo livello struttura</a:t>
            </a:r>
          </a:p>
          <a:p>
            <a:pPr lvl="4"/>
            <a:r>
              <a:rPr lang="en-GB" altLang="it-IT"/>
              <a:t>Ottavo livello struttura</a:t>
            </a:r>
          </a:p>
          <a:p>
            <a:pPr lvl="4"/>
            <a:r>
              <a:rPr lang="en-GB" altLang="it-IT"/>
              <a:t>Nono livello struttura</a:t>
            </a:r>
          </a:p>
        </p:txBody>
      </p:sp>
      <p:sp>
        <p:nvSpPr>
          <p:cNvPr id="1027" name="Rectangle 3"/>
          <p:cNvSpPr>
            <a:spLocks noGrp="1" noChangeArrowheads="1"/>
          </p:cNvSpPr>
          <p:nvPr>
            <p:ph type="dt"/>
          </p:nvPr>
        </p:nvSpPr>
        <p:spPr bwMode="auto">
          <a:xfrm>
            <a:off x="457200" y="6246817"/>
            <a:ext cx="2127250"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hangingPunct="0">
              <a:lnSpc>
                <a:spcPct val="95000"/>
              </a:lnSpc>
              <a:buClr>
                <a:srgbClr val="000000"/>
              </a:buClr>
              <a:buSzPct val="100000"/>
              <a:buFont typeface="Times New Roman" pitchFamily="18" charset="0"/>
              <a:buNone/>
              <a:defRPr sz="1300">
                <a:solidFill>
                  <a:srgbClr val="000000"/>
                </a:solidFill>
                <a:latin typeface="Times New Roman" pitchFamily="18" charset="0"/>
                <a:cs typeface="Arial Unicode MS" pitchFamily="34" charset="-128"/>
              </a:defRPr>
            </a:lvl1pPr>
          </a:lstStyle>
          <a:p>
            <a:pPr>
              <a:defRPr/>
            </a:pPr>
            <a:endParaRPr lang="it-IT"/>
          </a:p>
        </p:txBody>
      </p:sp>
      <p:sp>
        <p:nvSpPr>
          <p:cNvPr id="1028" name="Rectangle 4"/>
          <p:cNvSpPr>
            <a:spLocks noGrp="1" noChangeArrowheads="1"/>
          </p:cNvSpPr>
          <p:nvPr>
            <p:ph type="ftr"/>
          </p:nvPr>
        </p:nvSpPr>
        <p:spPr bwMode="auto">
          <a:xfrm>
            <a:off x="3127377" y="6246817"/>
            <a:ext cx="289718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hangingPunct="0">
              <a:lnSpc>
                <a:spcPct val="95000"/>
              </a:lnSpc>
              <a:buClr>
                <a:srgbClr val="000000"/>
              </a:buClr>
              <a:buSzPct val="100000"/>
              <a:buFont typeface="Times New Roman" pitchFamily="18" charset="0"/>
              <a:buNone/>
              <a:defRPr sz="1300">
                <a:solidFill>
                  <a:srgbClr val="000000"/>
                </a:solidFill>
                <a:latin typeface="Times New Roman" pitchFamily="18" charset="0"/>
                <a:cs typeface="Arial Unicode MS" pitchFamily="34" charset="-128"/>
              </a:defRPr>
            </a:lvl1pPr>
          </a:lstStyle>
          <a:p>
            <a:pPr>
              <a:defRPr/>
            </a:pPr>
            <a:endParaRPr lang="it-IT"/>
          </a:p>
        </p:txBody>
      </p:sp>
      <p:sp>
        <p:nvSpPr>
          <p:cNvPr id="1029" name="Rectangle 5"/>
          <p:cNvSpPr>
            <a:spLocks noGrp="1" noChangeArrowheads="1"/>
          </p:cNvSpPr>
          <p:nvPr>
            <p:ph type="sldNum"/>
          </p:nvPr>
        </p:nvSpPr>
        <p:spPr bwMode="auto">
          <a:xfrm>
            <a:off x="6556375" y="6246817"/>
            <a:ext cx="2128838" cy="471487"/>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hangingPunct="0">
              <a:lnSpc>
                <a:spcPct val="95000"/>
              </a:lnSpc>
              <a:buClr>
                <a:srgbClr val="000000"/>
              </a:buClr>
              <a:buSzPct val="100000"/>
              <a:buFont typeface="Times New Roman" panose="02020603050405020304" pitchFamily="18" charset="0"/>
              <a:buNone/>
              <a:defRPr sz="1300">
                <a:solidFill>
                  <a:srgbClr val="000000"/>
                </a:solidFill>
                <a:latin typeface="Times New Roman" panose="02020603050405020304" pitchFamily="18" charset="0"/>
              </a:defRPr>
            </a:lvl1pPr>
          </a:lstStyle>
          <a:p>
            <a:fld id="{9367D7EB-2F17-436E-A898-92F263B32DFB}" type="slidenum">
              <a:rPr lang="it-IT" altLang="it-IT"/>
              <a:pPr/>
              <a:t>‹N›</a:t>
            </a:fld>
            <a:endParaRPr lang="it-IT" altLang="it-IT"/>
          </a:p>
        </p:txBody>
      </p:sp>
    </p:spTree>
    <p:extLst>
      <p:ext uri="{BB962C8B-B14F-4D97-AF65-F5344CB8AC3E}">
        <p14:creationId xmlns:p14="http://schemas.microsoft.com/office/powerpoint/2010/main" val="11988703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mj-lt"/>
          <a:ea typeface="+mj-ea"/>
          <a:cs typeface="+mj-cs"/>
        </a:defRPr>
      </a:lvl1pPr>
      <a:lvl2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2pPr>
      <a:lvl3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3pPr>
      <a:lvl4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4pPr>
      <a:lvl5pPr algn="ctr" defTabSz="407988" rtl="0" eaLnBrk="0" fontAlgn="base" hangingPunct="0">
        <a:lnSpc>
          <a:spcPct val="93000"/>
        </a:lnSpc>
        <a:spcBef>
          <a:spcPct val="0"/>
        </a:spcBef>
        <a:spcAft>
          <a:spcPct val="0"/>
        </a:spcAft>
        <a:buClr>
          <a:srgbClr val="000000"/>
        </a:buClr>
        <a:buSzPct val="100000"/>
        <a:buFont typeface="Times New Roman" panose="02020603050405020304" pitchFamily="18" charset="0"/>
        <a:defRPr sz="4000">
          <a:solidFill>
            <a:srgbClr val="000000"/>
          </a:solidFill>
          <a:latin typeface="Arial" charset="0"/>
          <a:ea typeface="Arial Unicode MS" pitchFamily="34" charset="-128"/>
          <a:cs typeface="Arial" charset="0"/>
        </a:defRPr>
      </a:lvl5pPr>
      <a:lvl6pPr marL="4572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6pPr>
      <a:lvl7pPr marL="9144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7pPr>
      <a:lvl8pPr marL="13716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8pPr>
      <a:lvl9pPr marL="1828800" algn="ctr" defTabSz="407988" rtl="0" fontAlgn="base">
        <a:lnSpc>
          <a:spcPct val="93000"/>
        </a:lnSpc>
        <a:spcBef>
          <a:spcPct val="0"/>
        </a:spcBef>
        <a:spcAft>
          <a:spcPct val="0"/>
        </a:spcAft>
        <a:buClr>
          <a:srgbClr val="000000"/>
        </a:buClr>
        <a:buSzPct val="100000"/>
        <a:buFont typeface="Times New Roman" pitchFamily="18" charset="0"/>
        <a:defRPr sz="4000">
          <a:solidFill>
            <a:srgbClr val="000000"/>
          </a:solidFill>
          <a:latin typeface="Arial" charset="0"/>
          <a:ea typeface="Arial Unicode MS" pitchFamily="34" charset="-128"/>
          <a:cs typeface="Arial" charset="0"/>
        </a:defRPr>
      </a:lvl9pPr>
    </p:titleStyle>
    <p:bodyStyle>
      <a:lvl1pPr marL="311150" indent="-311150" algn="l" defTabSz="407988" rtl="0" eaLnBrk="0" fontAlgn="base" hangingPunct="0">
        <a:lnSpc>
          <a:spcPct val="93000"/>
        </a:lnSpc>
        <a:spcBef>
          <a:spcPct val="0"/>
        </a:spcBef>
        <a:spcAft>
          <a:spcPts val="1288"/>
        </a:spcAft>
        <a:buClr>
          <a:srgbClr val="000000"/>
        </a:buClr>
        <a:buSzPct val="100000"/>
        <a:buFont typeface="Times New Roman" panose="02020603050405020304" pitchFamily="18" charset="0"/>
        <a:buChar char="•"/>
        <a:defRPr sz="2900">
          <a:solidFill>
            <a:srgbClr val="000000"/>
          </a:solidFill>
          <a:latin typeface="+mn-lt"/>
          <a:ea typeface="+mn-ea"/>
          <a:cs typeface="+mn-cs"/>
        </a:defRPr>
      </a:lvl1pPr>
      <a:lvl2pPr marL="674688" indent="-260350" algn="l" defTabSz="407988" rtl="0" eaLnBrk="0" fontAlgn="base" hangingPunct="0">
        <a:lnSpc>
          <a:spcPct val="93000"/>
        </a:lnSpc>
        <a:spcBef>
          <a:spcPct val="0"/>
        </a:spcBef>
        <a:spcAft>
          <a:spcPts val="1038"/>
        </a:spcAft>
        <a:buClr>
          <a:srgbClr val="000000"/>
        </a:buClr>
        <a:buSzPct val="100000"/>
        <a:buFont typeface="Times New Roman" panose="02020603050405020304" pitchFamily="18" charset="0"/>
        <a:buChar char="–"/>
        <a:defRPr sz="2500">
          <a:solidFill>
            <a:srgbClr val="000000"/>
          </a:solidFill>
          <a:latin typeface="+mn-lt"/>
          <a:ea typeface="+mn-ea"/>
          <a:cs typeface="+mn-cs"/>
        </a:defRPr>
      </a:lvl2pPr>
      <a:lvl3pPr marL="1036638" indent="-207963" algn="l" defTabSz="407988" rtl="0" eaLnBrk="0" fontAlgn="base" hangingPunct="0">
        <a:lnSpc>
          <a:spcPct val="93000"/>
        </a:lnSpc>
        <a:spcBef>
          <a:spcPct val="0"/>
        </a:spcBef>
        <a:spcAft>
          <a:spcPts val="775"/>
        </a:spcAft>
        <a:buClr>
          <a:srgbClr val="000000"/>
        </a:buClr>
        <a:buSzPct val="100000"/>
        <a:buFont typeface="Times New Roman" panose="02020603050405020304" pitchFamily="18" charset="0"/>
        <a:buChar char="•"/>
        <a:defRPr sz="2200">
          <a:solidFill>
            <a:srgbClr val="000000"/>
          </a:solidFill>
          <a:latin typeface="+mn-lt"/>
          <a:ea typeface="+mn-ea"/>
          <a:cs typeface="+mn-cs"/>
        </a:defRPr>
      </a:lvl3pPr>
      <a:lvl4pPr marL="1450975" indent="-206375" algn="l" defTabSz="407988" rtl="0" eaLnBrk="0" fontAlgn="base" hangingPunct="0">
        <a:lnSpc>
          <a:spcPct val="93000"/>
        </a:lnSpc>
        <a:spcBef>
          <a:spcPct val="0"/>
        </a:spcBef>
        <a:spcAft>
          <a:spcPts val="525"/>
        </a:spcAft>
        <a:buClr>
          <a:srgbClr val="000000"/>
        </a:buClr>
        <a:buSzPct val="100000"/>
        <a:buFont typeface="Times New Roman" panose="02020603050405020304" pitchFamily="18" charset="0"/>
        <a:buChar char="–"/>
        <a:defRPr>
          <a:solidFill>
            <a:srgbClr val="000000"/>
          </a:solidFill>
          <a:latin typeface="+mn-lt"/>
          <a:ea typeface="+mn-ea"/>
          <a:cs typeface="+mn-cs"/>
        </a:defRPr>
      </a:lvl4pPr>
      <a:lvl5pPr marL="1866900" indent="-207963" algn="l" defTabSz="407988" rtl="0" eaLnBrk="0" fontAlgn="base" hangingPunct="0">
        <a:lnSpc>
          <a:spcPct val="93000"/>
        </a:lnSpc>
        <a:spcBef>
          <a:spcPct val="0"/>
        </a:spcBef>
        <a:spcAft>
          <a:spcPts val="263"/>
        </a:spcAft>
        <a:buClr>
          <a:srgbClr val="000000"/>
        </a:buClr>
        <a:buSzPct val="100000"/>
        <a:buFont typeface="Times New Roman" panose="02020603050405020304" pitchFamily="18" charset="0"/>
        <a:buChar char="»"/>
        <a:defRPr>
          <a:solidFill>
            <a:srgbClr val="000000"/>
          </a:solidFill>
          <a:latin typeface="+mn-lt"/>
          <a:ea typeface="+mn-ea"/>
          <a:cs typeface="+mn-cs"/>
        </a:defRPr>
      </a:lvl5pPr>
      <a:lvl6pPr marL="23241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6pPr>
      <a:lvl7pPr marL="27813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7pPr>
      <a:lvl8pPr marL="32385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8pPr>
      <a:lvl9pPr marL="3695700" indent="-207963" algn="l" defTabSz="407988" rtl="0" fontAlgn="base">
        <a:lnSpc>
          <a:spcPct val="93000"/>
        </a:lnSpc>
        <a:spcBef>
          <a:spcPct val="0"/>
        </a:spcBef>
        <a:spcAft>
          <a:spcPts val="263"/>
        </a:spcAft>
        <a:buClr>
          <a:srgbClr val="000000"/>
        </a:buClr>
        <a:buSzPct val="100000"/>
        <a:buFont typeface="Times New Roman" pitchFamily="18" charset="0"/>
        <a:buChar char="»"/>
        <a:defRPr>
          <a:solidFill>
            <a:srgbClr val="000000"/>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128589"/>
            <a:ext cx="9144000" cy="4390657"/>
          </a:xfrm>
        </p:spPr>
        <p:txBody>
          <a:bodyPr/>
          <a:lstStyle/>
          <a:p>
            <a:br>
              <a:rPr lang="it-IT" b="1" dirty="0">
                <a:solidFill>
                  <a:schemeClr val="bg1"/>
                </a:solidFill>
                <a:effectLst>
                  <a:glow rad="127000">
                    <a:schemeClr val="tx1"/>
                  </a:glow>
                </a:effectLst>
                <a:latin typeface="Bookman Old Style" panose="02050604050505020204" pitchFamily="18" charset="0"/>
              </a:rPr>
            </a:br>
            <a:r>
              <a:rPr lang="it-IT" sz="1600" b="1" dirty="0">
                <a:solidFill>
                  <a:schemeClr val="bg1"/>
                </a:solidFill>
                <a:effectLst>
                  <a:glow rad="127000">
                    <a:schemeClr val="tx1"/>
                  </a:glow>
                </a:effectLst>
                <a:latin typeface="Bookman Old Style" panose="02050604050505020204" pitchFamily="18" charset="0"/>
              </a:rPr>
              <a:t>Primo amore</a:t>
            </a:r>
            <a:br>
              <a:rPr lang="it-IT" b="1" dirty="0">
                <a:solidFill>
                  <a:schemeClr val="bg1"/>
                </a:solidFill>
                <a:effectLst>
                  <a:glow rad="127000">
                    <a:schemeClr val="tx1"/>
                  </a:glow>
                </a:effectLst>
                <a:latin typeface="Bookman Old Style" panose="02050604050505020204" pitchFamily="18" charset="0"/>
              </a:rPr>
            </a:b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Non riuscivo a credere che </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sei venuto proprio verso di me </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mi hai cercato e mi hai salvato</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attirandomi a te, al cuore tuo</a:t>
            </a:r>
            <a:br>
              <a:rPr lang="it-IT" sz="4400" b="1" dirty="0">
                <a:solidFill>
                  <a:schemeClr val="bg1"/>
                </a:solidFill>
                <a:effectLst>
                  <a:glow rad="127000">
                    <a:schemeClr val="tx1"/>
                  </a:glow>
                </a:effectLst>
                <a:latin typeface="Bookman Old Style" panose="02050604050505020204" pitchFamily="18" charset="0"/>
              </a:rPr>
            </a:br>
            <a:br>
              <a:rPr lang="it-IT" sz="4400" b="1" dirty="0">
                <a:solidFill>
                  <a:schemeClr val="bg1"/>
                </a:solidFill>
                <a:effectLst>
                  <a:glow rad="127000">
                    <a:schemeClr val="tx1"/>
                  </a:glow>
                </a:effectLst>
                <a:latin typeface="Bookman Old Style" panose="02050604050505020204" pitchFamily="18" charset="0"/>
              </a:rPr>
            </a:br>
            <a:br>
              <a:rPr lang="it-IT" b="1" dirty="0">
                <a:solidFill>
                  <a:schemeClr val="bg1"/>
                </a:solidFill>
                <a:effectLst>
                  <a:glow rad="127000">
                    <a:schemeClr val="tx1"/>
                  </a:glow>
                </a:effectLst>
                <a:latin typeface="Bookman Old Style" panose="02050604050505020204" pitchFamily="18" charset="0"/>
              </a:rPr>
            </a:br>
            <a:endParaRPr lang="it-IT"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26247747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128589"/>
            <a:ext cx="9144000" cy="4626291"/>
          </a:xfrm>
        </p:spPr>
        <p:txBody>
          <a:bodyPr/>
          <a:lstStyle/>
          <a:p>
            <a:br>
              <a:rPr lang="it-IT" b="1" dirty="0">
                <a:solidFill>
                  <a:schemeClr val="bg1"/>
                </a:solidFill>
                <a:effectLst>
                  <a:glow rad="127000">
                    <a:schemeClr val="tx1"/>
                  </a:glow>
                </a:effectLst>
                <a:latin typeface="Bookman Old Style" panose="02050604050505020204" pitchFamily="18" charset="0"/>
              </a:rPr>
            </a:b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Quell’immensa grazia</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dentro di Te </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l’hai mostrata sulla croce per me </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la grandezza del tuo amore </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ha raggiunto il mio cuor </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conquistando ogni parte di me</a:t>
            </a:r>
            <a:br>
              <a:rPr lang="it-IT" b="1" dirty="0">
                <a:solidFill>
                  <a:schemeClr val="bg1"/>
                </a:solidFill>
                <a:effectLst>
                  <a:glow rad="127000">
                    <a:schemeClr val="tx1"/>
                  </a:glow>
                </a:effectLst>
                <a:latin typeface="Bookman Old Style" panose="02050604050505020204" pitchFamily="18" charset="0"/>
              </a:rPr>
            </a:br>
            <a:br>
              <a:rPr lang="it-IT" b="1" dirty="0">
                <a:solidFill>
                  <a:schemeClr val="bg1"/>
                </a:solidFill>
                <a:effectLst>
                  <a:glow rad="127000">
                    <a:schemeClr val="tx1"/>
                  </a:glow>
                </a:effectLst>
                <a:latin typeface="Bookman Old Style" panose="02050604050505020204" pitchFamily="18" charset="0"/>
              </a:rPr>
            </a:br>
            <a:endParaRPr lang="it-IT"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3283482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849556"/>
            <a:ext cx="9144000" cy="5101781"/>
          </a:xfrm>
        </p:spPr>
        <p:txBody>
          <a:bodyPr/>
          <a:lstStyle/>
          <a:p>
            <a:r>
              <a:rPr lang="it-IT" sz="3600" b="1" dirty="0">
                <a:solidFill>
                  <a:schemeClr val="bg1"/>
                </a:solidFill>
                <a:effectLst>
                  <a:glow rad="127000">
                    <a:schemeClr val="tx1"/>
                  </a:glow>
                </a:effectLst>
                <a:latin typeface="Bookman Old Style" panose="02050604050505020204" pitchFamily="18" charset="0"/>
              </a:rPr>
              <a:t>non potrò mai ricambiare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il tuo amore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ma posso solo darti tutto il mio cuore, Signor</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ti amo, ti adoro,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sei tutto ciò che ho Signor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io corro tra le tue braccia </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gridandoti che,</a:t>
            </a:r>
            <a:br>
              <a:rPr lang="it-IT" sz="3600" b="1" dirty="0">
                <a:solidFill>
                  <a:schemeClr val="bg1"/>
                </a:solidFill>
                <a:effectLst>
                  <a:glow rad="127000">
                    <a:schemeClr val="tx1"/>
                  </a:glow>
                </a:effectLst>
                <a:latin typeface="Bookman Old Style" panose="02050604050505020204" pitchFamily="18" charset="0"/>
              </a:rPr>
            </a:br>
            <a:r>
              <a:rPr lang="it-IT" sz="3600" b="1" dirty="0">
                <a:solidFill>
                  <a:schemeClr val="bg1"/>
                </a:solidFill>
                <a:effectLst>
                  <a:glow rad="127000">
                    <a:schemeClr val="tx1"/>
                  </a:glow>
                </a:effectLst>
                <a:latin typeface="Bookman Old Style" panose="02050604050505020204" pitchFamily="18" charset="0"/>
              </a:rPr>
              <a:t>non posso fare a meno di te</a:t>
            </a:r>
            <a:br>
              <a:rPr lang="it-IT" sz="3600" b="1" dirty="0">
                <a:solidFill>
                  <a:schemeClr val="bg1"/>
                </a:solidFill>
                <a:effectLst>
                  <a:glow rad="127000">
                    <a:schemeClr val="tx1"/>
                  </a:glow>
                </a:effectLst>
                <a:latin typeface="Bookman Old Style" panose="02050604050505020204" pitchFamily="18" charset="0"/>
              </a:rPr>
            </a:br>
            <a:br>
              <a:rPr lang="it-IT" sz="3600" b="1" dirty="0">
                <a:solidFill>
                  <a:schemeClr val="bg1"/>
                </a:solidFill>
                <a:effectLst>
                  <a:glow rad="127000">
                    <a:schemeClr val="tx1"/>
                  </a:glow>
                </a:effectLst>
                <a:latin typeface="Bookman Old Style" panose="02050604050505020204" pitchFamily="18" charset="0"/>
              </a:rPr>
            </a:br>
            <a:endParaRPr lang="it-IT"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1033069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0" y="285753"/>
            <a:ext cx="9144000" cy="4514848"/>
          </a:xfrm>
        </p:spPr>
        <p:txBody>
          <a:bodyPr/>
          <a:lstStyle/>
          <a:p>
            <a:br>
              <a:rPr lang="it-IT" sz="3600"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ti amo, ti adoro</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io sento il tuo amore in me </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ti prego stringimi ancora </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per sempre sarai</a:t>
            </a:r>
            <a:br>
              <a:rPr lang="it-IT" b="1" dirty="0">
                <a:solidFill>
                  <a:schemeClr val="bg1"/>
                </a:solidFill>
                <a:effectLst>
                  <a:glow rad="127000">
                    <a:schemeClr val="tx1"/>
                  </a:glow>
                </a:effectLst>
                <a:latin typeface="Bookman Old Style" panose="02050604050505020204" pitchFamily="18" charset="0"/>
              </a:rPr>
            </a:br>
            <a:r>
              <a:rPr lang="it-IT" b="1" dirty="0">
                <a:solidFill>
                  <a:schemeClr val="bg1"/>
                </a:solidFill>
                <a:effectLst>
                  <a:glow rad="127000">
                    <a:schemeClr val="tx1"/>
                  </a:glow>
                </a:effectLst>
                <a:latin typeface="Bookman Old Style" panose="02050604050505020204" pitchFamily="18" charset="0"/>
              </a:rPr>
              <a:t>il mio primo amore</a:t>
            </a:r>
            <a:br>
              <a:rPr lang="it-IT" b="1" dirty="0">
                <a:solidFill>
                  <a:schemeClr val="bg1"/>
                </a:solidFill>
                <a:effectLst>
                  <a:glow rad="127000">
                    <a:schemeClr val="tx1"/>
                  </a:glow>
                </a:effectLst>
                <a:latin typeface="Bookman Old Style" panose="02050604050505020204" pitchFamily="18" charset="0"/>
              </a:rPr>
            </a:br>
            <a:br>
              <a:rPr lang="it-IT" b="1" dirty="0">
                <a:solidFill>
                  <a:schemeClr val="bg1"/>
                </a:solidFill>
                <a:effectLst>
                  <a:glow rad="127000">
                    <a:schemeClr val="tx1"/>
                  </a:glow>
                </a:effectLst>
                <a:latin typeface="Bookman Old Style" panose="02050604050505020204" pitchFamily="18" charset="0"/>
              </a:rPr>
            </a:br>
            <a:r>
              <a:rPr lang="it-IT" sz="2800" b="1" dirty="0">
                <a:solidFill>
                  <a:schemeClr val="bg1"/>
                </a:solidFill>
                <a:effectLst>
                  <a:glow rad="127000">
                    <a:schemeClr val="tx1"/>
                  </a:glow>
                </a:effectLst>
                <a:latin typeface="Bookman Old Style" panose="02050604050505020204" pitchFamily="18" charset="0"/>
              </a:rPr>
              <a:t>fine</a:t>
            </a:r>
            <a:endParaRPr lang="it-IT" b="1" dirty="0">
              <a:solidFill>
                <a:schemeClr val="bg1"/>
              </a:solidFill>
              <a:effectLst>
                <a:glow rad="127000">
                  <a:schemeClr val="tx1"/>
                </a:glow>
              </a:effectLst>
              <a:latin typeface="Bookman Old Style" panose="02050604050505020204" pitchFamily="18" charset="0"/>
            </a:endParaRPr>
          </a:p>
        </p:txBody>
      </p:sp>
    </p:spTree>
    <p:extLst>
      <p:ext uri="{BB962C8B-B14F-4D97-AF65-F5344CB8AC3E}">
        <p14:creationId xmlns:p14="http://schemas.microsoft.com/office/powerpoint/2010/main" val="311513941"/>
      </p:ext>
    </p:extLst>
  </p:cSld>
  <p:clrMapOvr>
    <a:masterClrMapping/>
  </p:clrMapOvr>
</p:sld>
</file>

<file path=ppt/theme/theme1.xml><?xml version="1.0" encoding="utf-8"?>
<a:theme xmlns:a="http://schemas.openxmlformats.org/drawingml/2006/main" name="3_Tema di Office">
  <a:themeElements>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Tema di Office">
      <a:majorFont>
        <a:latin typeface="Arial"/>
        <a:ea typeface="Arial Unicode MS"/>
        <a:cs typeface="Arial"/>
      </a:majorFont>
      <a:minorFont>
        <a:latin typeface="Arial"/>
        <a:ea typeface="Arial Unicode MS"/>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i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Tema di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Tema di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Tema di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Tema di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Tema di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Tema di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Tema di Office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9">
        <a:dk1>
          <a:srgbClr val="000000"/>
        </a:dk1>
        <a:lt1>
          <a:srgbClr val="000000"/>
        </a:lt1>
        <a:dk2>
          <a:srgbClr val="000000"/>
        </a:dk2>
        <a:lt2>
          <a:srgbClr val="808080"/>
        </a:lt2>
        <a:accent1>
          <a:srgbClr val="00CC99"/>
        </a:accent1>
        <a:accent2>
          <a:srgbClr val="3333CC"/>
        </a:accent2>
        <a:accent3>
          <a:srgbClr val="AAAAAA"/>
        </a:accent3>
        <a:accent4>
          <a:srgbClr val="000000"/>
        </a:accent4>
        <a:accent5>
          <a:srgbClr val="AAE2CA"/>
        </a:accent5>
        <a:accent6>
          <a:srgbClr val="2D2DB9"/>
        </a:accent6>
        <a:hlink>
          <a:srgbClr val="FFFFFF"/>
        </a:hlink>
        <a:folHlink>
          <a:srgbClr val="B2B2B2"/>
        </a:folHlink>
      </a:clrScheme>
      <a:clrMap bg1="lt1" tx1="dk1" bg2="lt2" tx2="dk2" accent1="accent1" accent2="accent2" accent3="accent3" accent4="accent4" accent5="accent5" accent6="accent6" hlink="hlink" folHlink="folHlink"/>
    </a:extraClrScheme>
    <a:extraClrScheme>
      <a:clrScheme name="1_Tema di Office 10">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FFF00"/>
        </a:hlink>
        <a:folHlink>
          <a:srgbClr val="B2B2B2"/>
        </a:folHlink>
      </a:clrScheme>
      <a:clrMap bg1="lt1" tx1="dk1" bg2="lt2" tx2="dk2" accent1="accent1" accent2="accent2" accent3="accent3" accent4="accent4" accent5="accent5" accent6="accent6" hlink="hlink" folHlink="folHlink"/>
    </a:extraClrScheme>
    <a:extraClrScheme>
      <a:clrScheme name="1_Tema di Office 11">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000000"/>
        </a:hlink>
        <a:folHlink>
          <a:srgbClr val="B2B2B2"/>
        </a:folHlink>
      </a:clrScheme>
      <a:clrMap bg1="lt1" tx1="dk1" bg2="lt2" tx2="dk2" accent1="accent1" accent2="accent2" accent3="accent3" accent4="accent4" accent5="accent5" accent6="accent6" hlink="hlink" folHlink="folHlink"/>
    </a:extraClrScheme>
    <a:extraClrScheme>
      <a:clrScheme name="1_Tema di Office 12">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580000"/>
        </a:folHlink>
      </a:clrScheme>
      <a:clrMap bg1="lt1" tx1="dk1" bg2="lt2" tx2="dk2" accent1="accent1" accent2="accent2" accent3="accent3" accent4="accent4" accent5="accent5" accent6="accent6" hlink="hlink" folHlink="folHlink"/>
    </a:extraClrScheme>
    <a:extraClrScheme>
      <a:clrScheme name="1_Tema di Office 13">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FF0000"/>
        </a:folHlink>
      </a:clrScheme>
      <a:clrMap bg1="lt1" tx1="dk1" bg2="lt2" tx2="dk2" accent1="accent1" accent2="accent2" accent3="accent3" accent4="accent4" accent5="accent5" accent6="accent6" hlink="hlink" folHlink="folHlink"/>
    </a:extraClrScheme>
    <a:extraClrScheme>
      <a:clrScheme name="1_Tema di Office 14">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DDDDDD"/>
        </a:hlink>
        <a:folHlink>
          <a:srgbClr val="CC0000"/>
        </a:folHlink>
      </a:clrScheme>
      <a:clrMap bg1="lt1" tx1="dk1" bg2="lt2" tx2="dk2" accent1="accent1" accent2="accent2" accent3="accent3" accent4="accent4" accent5="accent5" accent6="accent6" hlink="hlink" folHlink="folHlink"/>
    </a:extraClrScheme>
    <a:extraClrScheme>
      <a:clrScheme name="1_Tema di Office 15">
        <a:dk1>
          <a:srgbClr val="000000"/>
        </a:dk1>
        <a:lt1>
          <a:srgbClr val="990000"/>
        </a:lt1>
        <a:dk2>
          <a:srgbClr val="000000"/>
        </a:dk2>
        <a:lt2>
          <a:srgbClr val="808080"/>
        </a:lt2>
        <a:accent1>
          <a:srgbClr val="00CC99"/>
        </a:accent1>
        <a:accent2>
          <a:srgbClr val="3333CC"/>
        </a:accent2>
        <a:accent3>
          <a:srgbClr val="CAAAAA"/>
        </a:accent3>
        <a:accent4>
          <a:srgbClr val="000000"/>
        </a:accent4>
        <a:accent5>
          <a:srgbClr val="AAE2CA"/>
        </a:accent5>
        <a:accent6>
          <a:srgbClr val="2D2DB9"/>
        </a:accent6>
        <a:hlink>
          <a:srgbClr val="F8F8F8"/>
        </a:hlink>
        <a:folHlink>
          <a:srgbClr val="CC0000"/>
        </a:folHlink>
      </a:clrScheme>
      <a:clrMap bg1="lt1" tx1="dk1" bg2="lt2" tx2="dk2" accent1="accent1" accent2="accent2" accent3="accent3" accent4="accent4" accent5="accent5" accent6="accent6" hlink="hlink" folHlink="folHlink"/>
    </a:extraClrScheme>
    <a:extraClrScheme>
      <a:clrScheme name="1_Tema di Office 16">
        <a:dk1>
          <a:srgbClr val="808080"/>
        </a:dk1>
        <a:lt1>
          <a:srgbClr val="F8F8F8"/>
        </a:lt1>
        <a:dk2>
          <a:srgbClr val="990000"/>
        </a:dk2>
        <a:lt2>
          <a:srgbClr val="000000"/>
        </a:lt2>
        <a:accent1>
          <a:srgbClr val="00CC99"/>
        </a:accent1>
        <a:accent2>
          <a:srgbClr val="3333CC"/>
        </a:accent2>
        <a:accent3>
          <a:srgbClr val="CAAAAA"/>
        </a:accent3>
        <a:accent4>
          <a:srgbClr val="D4D4D4"/>
        </a:accent4>
        <a:accent5>
          <a:srgbClr val="AAE2CA"/>
        </a:accent5>
        <a:accent6>
          <a:srgbClr val="2D2DB9"/>
        </a:accent6>
        <a:hlink>
          <a:srgbClr val="F8F8F8"/>
        </a:hlink>
        <a:folHlink>
          <a:srgbClr val="CC00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TotalTime>
  <Words>4</Words>
  <Application>Microsoft Office PowerPoint</Application>
  <PresentationFormat>Presentazione su schermo (4:3)</PresentationFormat>
  <Paragraphs>4</Paragraphs>
  <Slides>4</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4</vt:i4>
      </vt:variant>
    </vt:vector>
  </HeadingPairs>
  <TitlesOfParts>
    <vt:vector size="8" baseType="lpstr">
      <vt:lpstr>Arial</vt:lpstr>
      <vt:lpstr>Bookman Old Style</vt:lpstr>
      <vt:lpstr>Times New Roman</vt:lpstr>
      <vt:lpstr>3_Tema di Office</vt:lpstr>
      <vt:lpstr> Primo amore  Non riuscivo a credere che  sei venuto proprio verso di me  mi hai cercato e mi hai salvato attirandomi a te, al cuore tuo   </vt:lpstr>
      <vt:lpstr>  Quell’immensa grazia dentro di Te  l’hai mostrata sulla croce per me  la grandezza del tuo amore  ha raggiunto il mio cuor  conquistando ogni parte di me  </vt:lpstr>
      <vt:lpstr>non potrò mai ricambiare il tuo amore ma posso solo darti tutto il mio cuore, Signor  ti amo, ti adoro,  sei tutto ciò che ho Signor  io corro tra le tue braccia  gridandoti che, non posso fare a meno di te  </vt:lpstr>
      <vt:lpstr> ti amo, ti adoro io sento il tuo amore in me  ti prego stringimi ancora  per sempre sarai il mio primo amore  fine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Primo amore Non riuscivo a credere che  sei venuto proprio verso di me  mi hai cercato e mi hai salvato attirandomi a te, al cuore tuo  Quell’immensa grazia dentro di te  l’hai mostrata sulla croce per me  la grandezza del tuo amore  ha raggiunto il mio cuor  conquistando ogni parte di me  </dc:title>
  <dc:creator>terry</dc:creator>
  <cp:lastModifiedBy>teresa intagliatore</cp:lastModifiedBy>
  <cp:revision>3</cp:revision>
  <dcterms:created xsi:type="dcterms:W3CDTF">2017-01-07T17:46:49Z</dcterms:created>
  <dcterms:modified xsi:type="dcterms:W3CDTF">2019-01-03T09:20:31Z</dcterms:modified>
</cp:coreProperties>
</file>