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507" r:id="rId2"/>
    <p:sldId id="508" r:id="rId3"/>
    <p:sldId id="509" r:id="rId4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5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876C34-38EE-4F0C-8821-A79D4044E9EF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57645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0FD346-6FE2-4D8F-A2F6-F5DFD6372C5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682951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AC084E-F84D-4D2D-9AF0-34ECB7F8923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78286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1" y="1604965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6614" y="1604965"/>
            <a:ext cx="4037012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CF275A-CDE9-47D6-9DA7-3AC32509EB6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491940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D8BE4D-AA62-4F88-B2ED-05FCBFF83BBB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576102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334C59-2F9B-46DA-8497-6D035310763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356880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99F2F4-1B38-4A0B-A884-C0959E92DAC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957371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852D5-2053-44DD-83FC-2432399D5365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724753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ADC3CA-DD70-4823-8D60-F8660C2615F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006169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7CB871-CC07-45C4-BDFF-C7DCCF81C20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08014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7814" y="273050"/>
            <a:ext cx="2055812" cy="585628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1" y="273050"/>
            <a:ext cx="6018213" cy="585628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699D23-042A-4D37-BAC3-C6FE6E72FA6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230884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1" y="273050"/>
            <a:ext cx="8226425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 titolo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1" y="1604965"/>
            <a:ext cx="822642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25597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della struttura</a:t>
            </a:r>
          </a:p>
          <a:p>
            <a:pPr lvl="1"/>
            <a:r>
              <a:rPr lang="en-GB" altLang="it-IT"/>
              <a:t>Secondo livello struttura</a:t>
            </a:r>
          </a:p>
          <a:p>
            <a:pPr lvl="2"/>
            <a:r>
              <a:rPr lang="en-GB" altLang="it-IT"/>
              <a:t>Terzo livello struttura</a:t>
            </a:r>
          </a:p>
          <a:p>
            <a:pPr lvl="3"/>
            <a:r>
              <a:rPr lang="en-GB" altLang="it-IT"/>
              <a:t>Quarto livello struttura</a:t>
            </a:r>
          </a:p>
          <a:p>
            <a:pPr lvl="4"/>
            <a:r>
              <a:rPr lang="en-GB" altLang="it-IT"/>
              <a:t>Quinto livello struttura</a:t>
            </a:r>
          </a:p>
          <a:p>
            <a:pPr lvl="4"/>
            <a:r>
              <a:rPr lang="en-GB" altLang="it-IT"/>
              <a:t>Sesto livello struttura</a:t>
            </a:r>
          </a:p>
          <a:p>
            <a:pPr lvl="4"/>
            <a:r>
              <a:rPr lang="en-GB" altLang="it-IT"/>
              <a:t>Settimo livello struttura</a:t>
            </a:r>
          </a:p>
          <a:p>
            <a:pPr lvl="4"/>
            <a:r>
              <a:rPr lang="en-GB" altLang="it-IT"/>
              <a:t>Ottavo livello struttura</a:t>
            </a:r>
          </a:p>
          <a:p>
            <a:pPr lvl="4"/>
            <a:r>
              <a:rPr lang="en-GB" altLang="it-IT"/>
              <a:t>Nono livello struttura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6815"/>
            <a:ext cx="2127250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7376" y="6246815"/>
            <a:ext cx="289718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6375" y="6246815"/>
            <a:ext cx="212883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119C2D6-154F-4D27-B010-97E0125B6DD0}" type="slidenum">
              <a:rPr lang="it-IT">
                <a:cs typeface="Arial Unicode MS" panose="020B060402020202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‹N›</a:t>
            </a:fld>
            <a:endParaRPr lang="it-IT"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928858276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2pPr>
      <a:lvl3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3pPr>
      <a:lvl4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4pPr>
      <a:lvl5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5pPr>
      <a:lvl6pPr marL="4572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6pPr>
      <a:lvl7pPr marL="9144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7pPr>
      <a:lvl8pPr marL="13716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8pPr>
      <a:lvl9pPr marL="18288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9pPr>
    </p:titleStyle>
    <p:bodyStyle>
      <a:lvl1pPr marL="311150" indent="-311150" algn="l" defTabSz="407988" rtl="0" eaLnBrk="0" fontAlgn="base" hangingPunct="0">
        <a:lnSpc>
          <a:spcPct val="93000"/>
        </a:lnSpc>
        <a:spcBef>
          <a:spcPct val="0"/>
        </a:spcBef>
        <a:spcAft>
          <a:spcPts val="1288"/>
        </a:spcAft>
        <a:buClr>
          <a:srgbClr val="000000"/>
        </a:buClr>
        <a:buSzPct val="100000"/>
        <a:buFont typeface="Times New Roman" pitchFamily="18" charset="0"/>
        <a:buChar char="•"/>
        <a:defRPr sz="2900">
          <a:solidFill>
            <a:srgbClr val="000000"/>
          </a:solidFill>
          <a:latin typeface="+mn-lt"/>
          <a:ea typeface="+mn-ea"/>
          <a:cs typeface="+mn-cs"/>
        </a:defRPr>
      </a:lvl1pPr>
      <a:lvl2pPr marL="674688" indent="-260350" algn="l" defTabSz="407988" rtl="0" eaLnBrk="0" fontAlgn="base" hangingPunct="0">
        <a:lnSpc>
          <a:spcPct val="93000"/>
        </a:lnSpc>
        <a:spcBef>
          <a:spcPct val="0"/>
        </a:spcBef>
        <a:spcAft>
          <a:spcPts val="1038"/>
        </a:spcAft>
        <a:buClr>
          <a:srgbClr val="000000"/>
        </a:buClr>
        <a:buSzPct val="100000"/>
        <a:buFont typeface="Times New Roman" pitchFamily="18" charset="0"/>
        <a:buChar char="–"/>
        <a:defRPr sz="2500">
          <a:solidFill>
            <a:srgbClr val="000000"/>
          </a:solidFill>
          <a:latin typeface="+mn-lt"/>
          <a:ea typeface="+mn-ea"/>
          <a:cs typeface="+mn-cs"/>
        </a:defRPr>
      </a:lvl2pPr>
      <a:lvl3pPr marL="1036638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775"/>
        </a:spcAft>
        <a:buClr>
          <a:srgbClr val="000000"/>
        </a:buClr>
        <a:buSzPct val="100000"/>
        <a:buFont typeface="Times New Roman" pitchFamily="18" charset="0"/>
        <a:buChar char="•"/>
        <a:defRPr sz="2200">
          <a:solidFill>
            <a:srgbClr val="000000"/>
          </a:solidFill>
          <a:latin typeface="+mn-lt"/>
          <a:ea typeface="+mn-ea"/>
          <a:cs typeface="+mn-cs"/>
        </a:defRPr>
      </a:lvl3pPr>
      <a:lvl4pPr marL="1450975" indent="-206375" algn="l" defTabSz="407988" rtl="0" eaLnBrk="0" fontAlgn="base" hangingPunct="0">
        <a:lnSpc>
          <a:spcPct val="93000"/>
        </a:lnSpc>
        <a:spcBef>
          <a:spcPct val="0"/>
        </a:spcBef>
        <a:spcAft>
          <a:spcPts val="525"/>
        </a:spcAft>
        <a:buClr>
          <a:srgbClr val="000000"/>
        </a:buClr>
        <a:buSzPct val="100000"/>
        <a:buFont typeface="Times New Roman" pitchFamily="18" charset="0"/>
        <a:buChar char="–"/>
        <a:defRPr>
          <a:solidFill>
            <a:srgbClr val="000000"/>
          </a:solidFill>
          <a:latin typeface="+mn-lt"/>
          <a:ea typeface="+mn-ea"/>
          <a:cs typeface="+mn-cs"/>
        </a:defRPr>
      </a:lvl4pPr>
      <a:lvl5pPr marL="1866900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5pPr>
      <a:lvl6pPr marL="23241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6pPr>
      <a:lvl7pPr marL="27813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7pPr>
      <a:lvl8pPr marL="32385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8pPr>
      <a:lvl9pPr marL="36957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114" y="15654"/>
            <a:ext cx="9129886" cy="6080346"/>
          </a:xfrm>
          <a:noFill/>
        </p:spPr>
        <p:txBody>
          <a:bodyPr vert="horz" wrap="square" lIns="0" tIns="25595" rIns="0" bIns="0" numCol="1" anchor="t" anchorCtr="0" compatLnSpc="1">
            <a:prstTxWarp prst="textNoShape">
              <a:avLst/>
            </a:prstTxWarp>
          </a:bodyPr>
          <a:lstStyle/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1600" b="1" i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SANTO SPIRITO</a:t>
            </a:r>
          </a:p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Santo Spirito so che sei qui,</a:t>
            </a:r>
          </a:p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riempi questa chiesa e cambiami.</a:t>
            </a:r>
          </a:p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Io voglio dare la mia lode a Te</a:t>
            </a:r>
          </a:p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Con la tua presenza riempimi di te.</a:t>
            </a:r>
          </a:p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3600" b="1" dirty="0">
              <a:solidFill>
                <a:schemeClr val="tx1"/>
              </a:solidFill>
              <a:effectLst>
                <a:glow rad="127000">
                  <a:srgbClr val="000000"/>
                </a:glow>
              </a:effectLst>
              <a:latin typeface="Bookman Old Style" pitchFamily="18" charset="0"/>
            </a:endParaRPr>
          </a:p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2000" b="1" i="1" dirty="0">
              <a:solidFill>
                <a:schemeClr val="tx1"/>
              </a:solidFill>
              <a:effectLst>
                <a:glow rad="127000">
                  <a:srgbClr val="000000"/>
                </a:glow>
              </a:effectLst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04549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114" y="15654"/>
            <a:ext cx="9129886" cy="6080346"/>
          </a:xfrm>
          <a:noFill/>
        </p:spPr>
        <p:txBody>
          <a:bodyPr vert="horz" wrap="square" lIns="0" tIns="25595" rIns="0" bIns="0" numCol="1" anchor="t" anchorCtr="0" compatLnSpc="1">
            <a:prstTxWarp prst="textNoShape">
              <a:avLst/>
            </a:prstTxWarp>
          </a:bodyPr>
          <a:lstStyle/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Non c’è nulla che, sia pari a te</a:t>
            </a:r>
          </a:p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Non c’è nulla che speranza mi dà,</a:t>
            </a:r>
          </a:p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ma tu Gesù</a:t>
            </a:r>
          </a:p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3600" b="1" dirty="0">
              <a:solidFill>
                <a:schemeClr val="tx1"/>
              </a:solidFill>
              <a:effectLst>
                <a:glow rad="127000">
                  <a:srgbClr val="000000"/>
                </a:glow>
              </a:effectLst>
              <a:latin typeface="Bookman Old Style" pitchFamily="18" charset="0"/>
            </a:endParaRPr>
          </a:p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Io solo con te sento l’amore che </a:t>
            </a:r>
          </a:p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Porta la libertà e gioia mi dà,</a:t>
            </a:r>
          </a:p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sei tu Gesù.</a:t>
            </a:r>
          </a:p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2000" b="1" i="1" dirty="0">
              <a:solidFill>
                <a:schemeClr val="tx1"/>
              </a:solidFill>
              <a:effectLst>
                <a:glow rad="127000">
                  <a:srgbClr val="000000"/>
                </a:glow>
              </a:effectLst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80887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114" y="15654"/>
            <a:ext cx="9129886" cy="6080346"/>
          </a:xfrm>
          <a:noFill/>
        </p:spPr>
        <p:txBody>
          <a:bodyPr vert="horz" wrap="square" lIns="0" tIns="25595" rIns="0" bIns="0" numCol="1" anchor="t" anchorCtr="0" compatLnSpc="1">
            <a:prstTxWarp prst="textNoShape">
              <a:avLst/>
            </a:prstTxWarp>
          </a:bodyPr>
          <a:lstStyle/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3600" b="1">
              <a:solidFill>
                <a:schemeClr val="tx1"/>
              </a:solidFill>
              <a:effectLst>
                <a:glow rad="127000">
                  <a:srgbClr val="000000"/>
                </a:glow>
              </a:effectLst>
              <a:latin typeface="Bookman Old Style" pitchFamily="18" charset="0"/>
            </a:endParaRPr>
          </a:p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fammi </a:t>
            </a: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capire l’importanza della croce</a:t>
            </a:r>
          </a:p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Voglio sentire dentro me la Tua presenza.</a:t>
            </a:r>
          </a:p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2000" b="1" i="1" dirty="0">
              <a:solidFill>
                <a:schemeClr val="tx1"/>
              </a:solidFill>
              <a:effectLst>
                <a:glow rad="127000">
                  <a:srgbClr val="000000"/>
                </a:glow>
              </a:effectLst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3499980"/>
      </p:ext>
    </p:extLst>
  </p:cSld>
  <p:clrMapOvr>
    <a:masterClrMapping/>
  </p:clrMapOvr>
</p:sld>
</file>

<file path=ppt/theme/theme1.xml><?xml version="1.0" encoding="utf-8"?>
<a:theme xmlns:a="http://schemas.openxmlformats.org/drawingml/2006/main" name="5_Tema di Office">
  <a:themeElements>
    <a:clrScheme name="Tema di Office 16">
      <a:dk1>
        <a:srgbClr val="808080"/>
      </a:dk1>
      <a:lt1>
        <a:srgbClr val="F8F8F8"/>
      </a:lt1>
      <a:dk2>
        <a:srgbClr val="990000"/>
      </a:dk2>
      <a:lt2>
        <a:srgbClr val="000000"/>
      </a:lt2>
      <a:accent1>
        <a:srgbClr val="00CC99"/>
      </a:accent1>
      <a:accent2>
        <a:srgbClr val="3333CC"/>
      </a:accent2>
      <a:accent3>
        <a:srgbClr val="CAAAAA"/>
      </a:accent3>
      <a:accent4>
        <a:srgbClr val="D4D4D4"/>
      </a:accent4>
      <a:accent5>
        <a:srgbClr val="AAE2CA"/>
      </a:accent5>
      <a:accent6>
        <a:srgbClr val="2D2DB9"/>
      </a:accent6>
      <a:hlink>
        <a:srgbClr val="F8F8F8"/>
      </a:hlink>
      <a:folHlink>
        <a:srgbClr val="CC0000"/>
      </a:folHlink>
    </a:clrScheme>
    <a:fontScheme name="Tema di Office">
      <a:majorFont>
        <a:latin typeface="Arial"/>
        <a:ea typeface="Arial Unicode MS"/>
        <a:cs typeface="Arial"/>
      </a:majorFont>
      <a:minorFont>
        <a:latin typeface="Arial"/>
        <a:ea typeface="Arial Unicode MS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ma di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i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9">
        <a:dk1>
          <a:srgbClr val="000000"/>
        </a:dk1>
        <a:lt1>
          <a:srgbClr val="00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A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0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1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2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58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3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4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5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6">
        <a:dk1>
          <a:srgbClr val="808080"/>
        </a:dk1>
        <a:lt1>
          <a:srgbClr val="F8F8F8"/>
        </a:lt1>
        <a:dk2>
          <a:srgbClr val="990000"/>
        </a:dk2>
        <a:lt2>
          <a:srgbClr val="00000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D4D4D4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83</Words>
  <Application>Microsoft Office PowerPoint</Application>
  <PresentationFormat>Presentazione su schermo (4:3)</PresentationFormat>
  <Paragraphs>15</Paragraphs>
  <Slides>3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3</vt:i4>
      </vt:variant>
    </vt:vector>
  </HeadingPairs>
  <TitlesOfParts>
    <vt:vector size="7" baseType="lpstr">
      <vt:lpstr>Arial</vt:lpstr>
      <vt:lpstr>Bookman Old Style</vt:lpstr>
      <vt:lpstr>Times New Roman</vt:lpstr>
      <vt:lpstr>5_Tema di Office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teresa intagliatore</dc:creator>
  <cp:lastModifiedBy>teresa intagliatore</cp:lastModifiedBy>
  <cp:revision>1</cp:revision>
  <dcterms:created xsi:type="dcterms:W3CDTF">2019-03-18T18:09:18Z</dcterms:created>
  <dcterms:modified xsi:type="dcterms:W3CDTF">2019-03-18T18:11:22Z</dcterms:modified>
</cp:coreProperties>
</file>