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2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EECF1-DD7A-4C17-B385-EAA5EC470557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9E07F5-6A50-44D2-8798-C1B1A67D6BB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4773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14B2C01-EB69-4CC9-8173-55D0EED7EB6C}" type="slidenum">
              <a:rPr lang="it-IT" altLang="it-IT">
                <a:solidFill>
                  <a:srgbClr val="000000"/>
                </a:solidFill>
              </a:rPr>
              <a:pPr eaLnBrk="1" hangingPunct="1"/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72ED5BDC-2137-40EA-BB39-E8AADCCDFE1B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780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14B2C01-EB69-4CC9-8173-55D0EED7EB6C}" type="slidenum">
              <a:rPr lang="it-IT" altLang="it-IT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72ED5BDC-2137-40EA-BB39-E8AADCCDFE1B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592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14B2C01-EB69-4CC9-8173-55D0EED7EB6C}" type="slidenum">
              <a:rPr lang="it-IT" altLang="it-IT">
                <a:solidFill>
                  <a:srgbClr val="000000"/>
                </a:solidFill>
              </a:rPr>
              <a:pPr eaLnBrk="1" hangingPunct="1"/>
              <a:t>3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72ED5BDC-2137-40EA-BB39-E8AADCCDFE1B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3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453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14B2C01-EB69-4CC9-8173-55D0EED7EB6C}" type="slidenum">
              <a:rPr lang="it-IT" altLang="it-IT">
                <a:solidFill>
                  <a:srgbClr val="000000"/>
                </a:solidFill>
              </a:rPr>
              <a:pPr eaLnBrk="1" hangingPunct="1"/>
              <a:t>4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72ED5BDC-2137-40EA-BB39-E8AADCCDFE1B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4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197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F17F74-5DFB-40FE-8530-CA1E9F16C67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29582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0E299E-750A-4BA8-8EA9-C33C1A8580E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82860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E861F6-A08B-4F28-A6D5-5CFD3D26F4D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42903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FB9A84-BA49-4F82-82E5-7EF1EF701B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31483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1A110E-F038-40D6-BAA3-9C4B9FCB95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5442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BD6F26-43B0-4645-879F-AFE5BDE6F23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60482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4634D3-F1CE-4785-A1ED-A6719960709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45199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3B04F5-9295-48A8-9B27-05CA028C6CB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0784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737C01-3302-4693-949F-9E21451C2BE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8549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DB34FA-B70F-40C7-B5CB-C6570EF3397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63440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72DD67-494C-440A-ACEB-95FB89CA52C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37303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A1599E-10AA-4C07-9342-7ED80C0D840F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5680580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men&#249;.ppt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6093296"/>
          </a:xfrm>
          <a:prstGeom prst="rect">
            <a:avLst/>
          </a:prstGeom>
          <a:noFill/>
          <a:ln>
            <a:noFill/>
          </a:ln>
          <a:effec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it-IT" alt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so che il redentore vive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so che il Redentore vive, 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Gesù VIVE! (X2)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perché Egli vive,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vivo anch’io, (X2)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so che il Redentore vive, 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Gesù VIVE.</a:t>
            </a:r>
          </a:p>
          <a:p>
            <a:pPr algn="ctr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24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949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6093296"/>
          </a:xfrm>
          <a:prstGeom prst="rect">
            <a:avLst/>
          </a:prstGeom>
          <a:noFill/>
          <a:ln>
            <a:noFill/>
          </a:ln>
          <a:effec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so che Egli MORÌ PER ME, </a:t>
            </a: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 colpa mia. (x2)</a:t>
            </a: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Perché Ei morì, morii anch’io, (x2)</a:t>
            </a: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so che Egli MORÌ PER ME, </a:t>
            </a: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 colpa mia</a:t>
            </a:r>
            <a:endParaRPr lang="it-IT" altLang="it-IT" sz="20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93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6093296"/>
          </a:xfrm>
          <a:prstGeom prst="rect">
            <a:avLst/>
          </a:prstGeom>
          <a:noFill/>
          <a:ln>
            <a:noFill/>
          </a:ln>
          <a:effec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so che anche la morte vinse, VINSE per me. (x2)</a:t>
            </a:r>
            <a:b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b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Perché Egli vinse, vinsi anch’io, (x2)</a:t>
            </a:r>
            <a:b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b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so che anche la morte vinse, VINSE per me.</a:t>
            </a:r>
            <a:endParaRPr lang="it-IT" altLang="it-IT" sz="24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30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6093296"/>
          </a:xfrm>
          <a:prstGeom prst="rect">
            <a:avLst/>
          </a:prstGeom>
          <a:noFill/>
          <a:ln>
            <a:noFill/>
          </a:ln>
          <a:effec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so che Egli ritornerà,  RITORNERÀ. (x2)</a:t>
            </a:r>
            <a:b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b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 prendermi 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portarmi via, (x2)</a:t>
            </a:r>
            <a:b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b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so che Egli ritornerà, RITORNERÀ.</a:t>
            </a:r>
            <a:endParaRPr lang="it-IT" altLang="it-IT" sz="24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Rettangolo 2">
            <a:hlinkClick r:id="rId4" action="ppaction://hlinkpres?slideindex=1&amp;slidetitle="/>
          </p:cNvPr>
          <p:cNvSpPr/>
          <p:nvPr/>
        </p:nvSpPr>
        <p:spPr>
          <a:xfrm>
            <a:off x="7956376" y="6309320"/>
            <a:ext cx="971600" cy="369332"/>
          </a:xfrm>
          <a:prstGeom prst="rect">
            <a:avLst/>
          </a:prstGeom>
          <a:solidFill>
            <a:srgbClr val="000000"/>
          </a:solidFill>
          <a:ln w="38100">
            <a:solidFill>
              <a:srgbClr val="00B05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mericana XBd BT" panose="02020804070706020304" pitchFamily="18" charset="0"/>
                <a:cs typeface="Arial Unicode MS" panose="020B0604020202020204" pitchFamily="34" charset="-128"/>
              </a:rPr>
              <a:t>Menù</a:t>
            </a:r>
          </a:p>
        </p:txBody>
      </p:sp>
    </p:spTree>
    <p:extLst>
      <p:ext uri="{BB962C8B-B14F-4D97-AF65-F5344CB8AC3E}">
        <p14:creationId xmlns:p14="http://schemas.microsoft.com/office/powerpoint/2010/main" val="281595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4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82</Words>
  <Application>Microsoft Office PowerPoint</Application>
  <PresentationFormat>Presentazione su schermo (4:3)</PresentationFormat>
  <Paragraphs>24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Americana XBd BT</vt:lpstr>
      <vt:lpstr>Arial</vt:lpstr>
      <vt:lpstr>Bookman Old Style</vt:lpstr>
      <vt:lpstr>Calibri</vt:lpstr>
      <vt:lpstr>Times New Roman</vt:lpstr>
      <vt:lpstr>4_Tema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4</cp:revision>
  <dcterms:created xsi:type="dcterms:W3CDTF">2016-04-19T11:58:11Z</dcterms:created>
  <dcterms:modified xsi:type="dcterms:W3CDTF">2019-09-19T14:15:22Z</dcterms:modified>
</cp:coreProperties>
</file>