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518" r:id="rId2"/>
    <p:sldId id="519" r:id="rId3"/>
    <p:sldId id="520" r:id="rId4"/>
    <p:sldId id="521" r:id="rId5"/>
    <p:sldId id="522" r:id="rId6"/>
    <p:sldId id="523" r:id="rId7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47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1F1C754-D34E-43DA-AD11-564162892068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8525802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604E954-F9F7-4477-8408-AF7B215AB18E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9139865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5032B82-942B-4091-AB01-C77E961D5E93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9753962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76E0D5B-54BA-4086-8FB1-3CACA00C9FBD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6562497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383F906-2042-49C3-9A90-E51603924F4A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691236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861220D-C9C4-4159-9DC5-7B1A4D266118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1731569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19DF667-A163-4B76-B566-62E2DFB8AC2A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2266456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D261877-9C1D-4426-BC98-9D3852C435C4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5341704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812D4D3-E8C4-4041-BDF6-3944B7B5E7C2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8251584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E90E3A8-62B4-4451-B4F0-8F858EF64E8C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9927285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5E63832-F34B-43FF-A5CA-680FD83A50DD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5432629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2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gli stili del testo dello schema</a:t>
            </a:r>
          </a:p>
          <a:p>
            <a:pPr lvl="1"/>
            <a:r>
              <a:rPr lang="it-IT" altLang="it-IT"/>
              <a:t>Secondo livello</a:t>
            </a:r>
          </a:p>
          <a:p>
            <a:pPr lvl="2"/>
            <a:r>
              <a:rPr lang="it-IT" altLang="it-IT"/>
              <a:t>Terzo livello</a:t>
            </a:r>
          </a:p>
          <a:p>
            <a:pPr lvl="3"/>
            <a:r>
              <a:rPr lang="it-IT" altLang="it-IT"/>
              <a:t>Quarto livello</a:t>
            </a:r>
          </a:p>
          <a:p>
            <a:pPr lvl="4"/>
            <a:r>
              <a:rPr lang="it-IT" altLang="it-IT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E3ADAC0-8405-46E5-AE97-7BC9A6C2CFBD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4282385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0"/>
            <a:ext cx="9144000" cy="6343650"/>
          </a:xfrm>
          <a:noFill/>
        </p:spPr>
        <p:txBody>
          <a:bodyPr/>
          <a:lstStyle/>
          <a:p>
            <a:pPr eaLnBrk="1" hangingPunct="1"/>
            <a:r>
              <a:rPr lang="it-IT" altLang="it-IT" sz="1800" b="1" i="1" dirty="0" err="1">
                <a:solidFill>
                  <a:schemeClr val="bg1"/>
                </a:solidFill>
                <a:latin typeface="Bookman Old Style" panose="02050604050505020204" pitchFamily="18" charset="0"/>
              </a:rPr>
              <a:t>Hosanna</a:t>
            </a:r>
            <a:br>
              <a:rPr lang="it-IT" altLang="it-IT" sz="1800" b="1" i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it-IT" altLang="it-IT" sz="1800" b="1" i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accent4">
                      <a:satMod val="175000"/>
                    </a:schemeClr>
                  </a:glow>
                </a:effectLst>
                <a:latin typeface="Bookman Old Style" panose="02050604050505020204" pitchFamily="18" charset="0"/>
              </a:rPr>
              <a:t>Io vedo il Re di Gloria</a:t>
            </a:r>
            <a:b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accent4">
                      <a:satMod val="175000"/>
                    </a:schemeClr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accent4">
                      <a:satMod val="175000"/>
                    </a:schemeClr>
                  </a:glow>
                </a:effectLst>
                <a:latin typeface="Bookman Old Style" panose="02050604050505020204" pitchFamily="18" charset="0"/>
              </a:rPr>
              <a:t>scender dalle nuvole</a:t>
            </a:r>
            <a:b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accent4">
                      <a:satMod val="175000"/>
                    </a:schemeClr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accent4">
                      <a:satMod val="175000"/>
                    </a:schemeClr>
                  </a:glow>
                </a:effectLst>
                <a:latin typeface="Bookman Old Style" panose="02050604050505020204" pitchFamily="18" charset="0"/>
              </a:rPr>
              <a:t>la terra trema la terra trema</a:t>
            </a:r>
            <a:b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accent4">
                      <a:satMod val="175000"/>
                    </a:schemeClr>
                  </a:glow>
                </a:effectLst>
                <a:latin typeface="Bookman Old Style" panose="02050604050505020204" pitchFamily="18" charset="0"/>
              </a:rPr>
            </a:br>
            <a:b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accent4">
                      <a:satMod val="175000"/>
                    </a:schemeClr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accent4">
                      <a:satMod val="175000"/>
                    </a:schemeClr>
                  </a:glow>
                </a:effectLst>
                <a:latin typeface="Bookman Old Style" panose="02050604050505020204" pitchFamily="18" charset="0"/>
              </a:rPr>
              <a:t>vedo il Suo grande amore</a:t>
            </a:r>
            <a:b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accent4">
                      <a:satMod val="175000"/>
                    </a:schemeClr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accent4">
                      <a:satMod val="175000"/>
                    </a:schemeClr>
                  </a:glow>
                </a:effectLst>
                <a:latin typeface="Bookman Old Style" panose="02050604050505020204" pitchFamily="18" charset="0"/>
              </a:rPr>
              <a:t>lava ogni peccato in noi</a:t>
            </a:r>
            <a:b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accent4">
                      <a:satMod val="175000"/>
                    </a:schemeClr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accent4">
                      <a:satMod val="175000"/>
                    </a:schemeClr>
                  </a:glow>
                </a:effectLst>
                <a:latin typeface="Bookman Old Style" panose="02050604050505020204" pitchFamily="18" charset="0"/>
              </a:rPr>
              <a:t>cantiamo a Lui </a:t>
            </a:r>
            <a:b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accent4">
                      <a:satMod val="175000"/>
                    </a:schemeClr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accent4">
                      <a:satMod val="175000"/>
                    </a:schemeClr>
                  </a:glow>
                </a:effectLst>
                <a:latin typeface="Bookman Old Style" panose="02050604050505020204" pitchFamily="18" charset="0"/>
              </a:rPr>
              <a:t>cantiamo a Lui</a:t>
            </a:r>
            <a:br>
              <a:rPr lang="it-IT" altLang="it-IT" dirty="0">
                <a:solidFill>
                  <a:schemeClr val="bg1"/>
                </a:solidFill>
                <a:effectLst>
                  <a:glow rad="127000">
                    <a:schemeClr val="accent4">
                      <a:satMod val="175000"/>
                    </a:schemeClr>
                  </a:glow>
                </a:effectLst>
              </a:rPr>
            </a:br>
            <a:endParaRPr lang="it-IT" altLang="it-IT" dirty="0">
              <a:solidFill>
                <a:schemeClr val="bg1"/>
              </a:solidFill>
              <a:effectLst>
                <a:glow rad="127000">
                  <a:schemeClr val="accent4">
                    <a:satMod val="17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802276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823249"/>
            <a:ext cx="9144000" cy="2519363"/>
          </a:xfrm>
          <a:noFill/>
        </p:spPr>
        <p:txBody>
          <a:bodyPr/>
          <a:lstStyle/>
          <a:p>
            <a:pPr eaLnBrk="1" hangingPunct="1"/>
            <a:r>
              <a:rPr lang="it-IT" altLang="it-IT" b="1" dirty="0">
                <a:solidFill>
                  <a:schemeClr val="bg1"/>
                </a:solidFill>
                <a:effectLst>
                  <a:glow rad="127000">
                    <a:schemeClr val="accent4">
                      <a:satMod val="175000"/>
                    </a:schemeClr>
                  </a:glow>
                </a:effectLst>
                <a:latin typeface="Bookman Old Style" panose="02050604050505020204" pitchFamily="18" charset="0"/>
              </a:rPr>
              <a:t>osanna, osanna</a:t>
            </a:r>
            <a:br>
              <a:rPr lang="it-IT" altLang="it-IT" b="1" dirty="0">
                <a:solidFill>
                  <a:schemeClr val="bg1"/>
                </a:solidFill>
                <a:effectLst>
                  <a:glow rad="127000">
                    <a:schemeClr val="accent4">
                      <a:satMod val="175000"/>
                    </a:schemeClr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b="1" dirty="0" err="1">
                <a:solidFill>
                  <a:schemeClr val="bg1"/>
                </a:solidFill>
                <a:effectLst>
                  <a:glow rad="127000">
                    <a:schemeClr val="accent4">
                      <a:satMod val="175000"/>
                    </a:schemeClr>
                  </a:glow>
                </a:effectLst>
                <a:latin typeface="Bookman Old Style" panose="02050604050505020204" pitchFamily="18" charset="0"/>
              </a:rPr>
              <a:t>osanna</a:t>
            </a:r>
            <a:r>
              <a:rPr lang="it-IT" altLang="it-IT" b="1" dirty="0">
                <a:solidFill>
                  <a:schemeClr val="bg1"/>
                </a:solidFill>
                <a:effectLst>
                  <a:glow rad="127000">
                    <a:schemeClr val="accent4">
                      <a:satMod val="175000"/>
                    </a:schemeClr>
                  </a:glow>
                </a:effectLst>
                <a:latin typeface="Bookman Old Style" panose="02050604050505020204" pitchFamily="18" charset="0"/>
              </a:rPr>
              <a:t> su nei cieli</a:t>
            </a:r>
            <a:br>
              <a:rPr lang="it-IT" altLang="it-IT" b="1" dirty="0">
                <a:solidFill>
                  <a:schemeClr val="bg1"/>
                </a:solidFill>
                <a:effectLst>
                  <a:glow rad="127000">
                    <a:schemeClr val="accent4">
                      <a:satMod val="175000"/>
                    </a:schemeClr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b="1" dirty="0">
                <a:solidFill>
                  <a:schemeClr val="bg1"/>
                </a:solidFill>
                <a:effectLst>
                  <a:glow rad="127000">
                    <a:schemeClr val="accent4">
                      <a:satMod val="175000"/>
                    </a:schemeClr>
                  </a:glow>
                </a:effectLst>
                <a:latin typeface="Bookman Old Style" panose="02050604050505020204" pitchFamily="18" charset="0"/>
              </a:rPr>
              <a:t>osanna, osanna</a:t>
            </a:r>
            <a:br>
              <a:rPr lang="it-IT" altLang="it-IT" b="1" dirty="0">
                <a:solidFill>
                  <a:schemeClr val="bg1"/>
                </a:solidFill>
                <a:effectLst>
                  <a:glow rad="127000">
                    <a:schemeClr val="accent4">
                      <a:satMod val="175000"/>
                    </a:schemeClr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b="1" dirty="0" err="1">
                <a:solidFill>
                  <a:schemeClr val="bg1"/>
                </a:solidFill>
                <a:effectLst>
                  <a:glow rad="127000">
                    <a:schemeClr val="accent4">
                      <a:satMod val="175000"/>
                    </a:schemeClr>
                  </a:glow>
                </a:effectLst>
                <a:latin typeface="Bookman Old Style" panose="02050604050505020204" pitchFamily="18" charset="0"/>
              </a:rPr>
              <a:t>osanna</a:t>
            </a:r>
            <a:r>
              <a:rPr lang="it-IT" altLang="it-IT" b="1" dirty="0">
                <a:solidFill>
                  <a:schemeClr val="bg1"/>
                </a:solidFill>
                <a:effectLst>
                  <a:glow rad="127000">
                    <a:schemeClr val="accent4">
                      <a:satMod val="175000"/>
                    </a:schemeClr>
                  </a:glow>
                </a:effectLst>
                <a:latin typeface="Bookman Old Style" panose="02050604050505020204" pitchFamily="18" charset="0"/>
              </a:rPr>
              <a:t> all’Altissimo</a:t>
            </a:r>
          </a:p>
        </p:txBody>
      </p:sp>
    </p:spTree>
    <p:extLst>
      <p:ext uri="{BB962C8B-B14F-4D97-AF65-F5344CB8AC3E}">
        <p14:creationId xmlns:p14="http://schemas.microsoft.com/office/powerpoint/2010/main" val="35307850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1" cy="5800725"/>
          </a:xfrm>
          <a:noFill/>
        </p:spPr>
        <p:txBody>
          <a:bodyPr/>
          <a:lstStyle/>
          <a:p>
            <a:pPr eaLnBrk="1" hangingPunct="1"/>
            <a:r>
              <a:rPr lang="it-IT" altLang="it-IT" sz="4000" b="1" dirty="0">
                <a:solidFill>
                  <a:schemeClr val="bg1"/>
                </a:solidFill>
                <a:effectLst>
                  <a:glow rad="127000">
                    <a:schemeClr val="accent4">
                      <a:satMod val="175000"/>
                    </a:schemeClr>
                  </a:glow>
                </a:effectLst>
                <a:latin typeface="Bookman Old Style" panose="02050604050505020204" pitchFamily="18" charset="0"/>
              </a:rPr>
              <a:t>Questa generazione </a:t>
            </a:r>
            <a:br>
              <a:rPr lang="it-IT" altLang="it-IT" sz="4000" b="1" dirty="0">
                <a:solidFill>
                  <a:schemeClr val="bg1"/>
                </a:solidFill>
                <a:effectLst>
                  <a:glow rad="127000">
                    <a:schemeClr val="accent4">
                      <a:satMod val="175000"/>
                    </a:schemeClr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4000" b="1" dirty="0">
                <a:solidFill>
                  <a:schemeClr val="bg1"/>
                </a:solidFill>
                <a:effectLst>
                  <a:glow rad="127000">
                    <a:schemeClr val="accent4">
                      <a:satMod val="175000"/>
                    </a:schemeClr>
                  </a:glow>
                </a:effectLst>
                <a:latin typeface="Bookman Old Style" panose="02050604050505020204" pitchFamily="18" charset="0"/>
              </a:rPr>
              <a:t>s’alza per servire Dio</a:t>
            </a:r>
            <a:br>
              <a:rPr lang="it-IT" altLang="it-IT" sz="4000" b="1" dirty="0">
                <a:solidFill>
                  <a:schemeClr val="bg1"/>
                </a:solidFill>
                <a:effectLst>
                  <a:glow rad="127000">
                    <a:schemeClr val="accent4">
                      <a:satMod val="175000"/>
                    </a:schemeClr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4000" b="1" dirty="0">
                <a:solidFill>
                  <a:schemeClr val="bg1"/>
                </a:solidFill>
                <a:effectLst>
                  <a:glow rad="127000">
                    <a:schemeClr val="accent4">
                      <a:satMod val="175000"/>
                    </a:schemeClr>
                  </a:glow>
                </a:effectLst>
                <a:latin typeface="Bookman Old Style" panose="02050604050505020204" pitchFamily="18" charset="0"/>
              </a:rPr>
              <a:t>con fede in Lui</a:t>
            </a:r>
            <a:br>
              <a:rPr lang="it-IT" altLang="it-IT" sz="4000" b="1" dirty="0">
                <a:solidFill>
                  <a:schemeClr val="bg1"/>
                </a:solidFill>
                <a:effectLst>
                  <a:glow rad="127000">
                    <a:schemeClr val="accent4">
                      <a:satMod val="175000"/>
                    </a:schemeClr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4000" b="1" dirty="0">
                <a:solidFill>
                  <a:schemeClr val="bg1"/>
                </a:solidFill>
                <a:effectLst>
                  <a:glow rad="127000">
                    <a:schemeClr val="accent4">
                      <a:satMod val="175000"/>
                    </a:schemeClr>
                  </a:glow>
                </a:effectLst>
                <a:latin typeface="Bookman Old Style" panose="02050604050505020204" pitchFamily="18" charset="0"/>
              </a:rPr>
              <a:t>con fede in Lui</a:t>
            </a:r>
            <a:br>
              <a:rPr lang="it-IT" altLang="it-IT" sz="4000" b="1" dirty="0">
                <a:solidFill>
                  <a:schemeClr val="bg1"/>
                </a:solidFill>
                <a:effectLst>
                  <a:glow rad="127000">
                    <a:schemeClr val="accent4">
                      <a:satMod val="175000"/>
                    </a:schemeClr>
                  </a:glow>
                </a:effectLst>
                <a:latin typeface="Bookman Old Style" panose="02050604050505020204" pitchFamily="18" charset="0"/>
              </a:rPr>
            </a:br>
            <a:br>
              <a:rPr lang="it-IT" altLang="it-IT" sz="4000" b="1" dirty="0">
                <a:solidFill>
                  <a:schemeClr val="bg1"/>
                </a:solidFill>
                <a:effectLst>
                  <a:glow rad="127000">
                    <a:schemeClr val="accent4">
                      <a:satMod val="175000"/>
                    </a:schemeClr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4000" b="1" dirty="0">
                <a:solidFill>
                  <a:schemeClr val="bg1"/>
                </a:solidFill>
                <a:effectLst>
                  <a:glow rad="127000">
                    <a:schemeClr val="accent4">
                      <a:satMod val="175000"/>
                    </a:schemeClr>
                  </a:glow>
                </a:effectLst>
                <a:latin typeface="Bookman Old Style" panose="02050604050505020204" pitchFamily="18" charset="0"/>
              </a:rPr>
              <a:t>Sappiamo che il risveglio</a:t>
            </a:r>
            <a:br>
              <a:rPr lang="it-IT" altLang="it-IT" sz="4000" b="1" dirty="0">
                <a:solidFill>
                  <a:schemeClr val="bg1"/>
                </a:solidFill>
                <a:effectLst>
                  <a:glow rad="127000">
                    <a:schemeClr val="accent4">
                      <a:satMod val="175000"/>
                    </a:schemeClr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4000" b="1" dirty="0">
                <a:solidFill>
                  <a:schemeClr val="bg1"/>
                </a:solidFill>
                <a:effectLst>
                  <a:glow rad="127000">
                    <a:schemeClr val="accent4">
                      <a:satMod val="175000"/>
                    </a:schemeClr>
                  </a:glow>
                </a:effectLst>
                <a:latin typeface="Bookman Old Style" panose="02050604050505020204" pitchFamily="18" charset="0"/>
              </a:rPr>
              <a:t>inizia quando noi </a:t>
            </a:r>
            <a:r>
              <a:rPr lang="it-IT" altLang="it-IT" sz="4000" b="1" dirty="0" err="1">
                <a:solidFill>
                  <a:schemeClr val="bg1"/>
                </a:solidFill>
                <a:effectLst>
                  <a:glow rad="127000">
                    <a:schemeClr val="accent4">
                      <a:satMod val="175000"/>
                    </a:schemeClr>
                  </a:glow>
                </a:effectLst>
                <a:latin typeface="Bookman Old Style" panose="02050604050505020204" pitchFamily="18" charset="0"/>
              </a:rPr>
              <a:t>preghiam</a:t>
            </a:r>
            <a:br>
              <a:rPr lang="it-IT" altLang="it-IT" sz="4000" b="1" dirty="0">
                <a:solidFill>
                  <a:schemeClr val="bg1"/>
                </a:solidFill>
                <a:effectLst>
                  <a:glow rad="127000">
                    <a:schemeClr val="accent4">
                      <a:satMod val="175000"/>
                    </a:schemeClr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4000" b="1" dirty="0">
                <a:solidFill>
                  <a:schemeClr val="bg1"/>
                </a:solidFill>
                <a:effectLst>
                  <a:glow rad="127000">
                    <a:schemeClr val="accent4">
                      <a:satMod val="175000"/>
                    </a:schemeClr>
                  </a:glow>
                </a:effectLst>
                <a:latin typeface="Bookman Old Style" panose="02050604050505020204" pitchFamily="18" charset="0"/>
              </a:rPr>
              <a:t>c’inginocchiamo, c’</a:t>
            </a:r>
            <a:r>
              <a:rPr lang="it-IT" altLang="it-IT" sz="4000" b="1" dirty="0" err="1">
                <a:solidFill>
                  <a:schemeClr val="bg1"/>
                </a:solidFill>
                <a:effectLst>
                  <a:glow rad="127000">
                    <a:schemeClr val="accent4">
                      <a:satMod val="175000"/>
                    </a:schemeClr>
                  </a:glow>
                </a:effectLst>
                <a:latin typeface="Bookman Old Style" panose="02050604050505020204" pitchFamily="18" charset="0"/>
              </a:rPr>
              <a:t>inginocchiam</a:t>
            </a:r>
            <a:endParaRPr lang="it-IT" altLang="it-IT" sz="4000" b="1" dirty="0">
              <a:solidFill>
                <a:schemeClr val="bg1"/>
              </a:solidFill>
              <a:effectLst>
                <a:glow rad="127000">
                  <a:schemeClr val="accent4">
                    <a:satMod val="175000"/>
                  </a:schemeClr>
                </a:glo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75741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461922"/>
            <a:ext cx="9144000" cy="2519363"/>
          </a:xfrm>
          <a:noFill/>
        </p:spPr>
        <p:txBody>
          <a:bodyPr/>
          <a:lstStyle/>
          <a:p>
            <a:pPr eaLnBrk="1" hangingPunct="1"/>
            <a:r>
              <a:rPr lang="it-IT" altLang="it-IT" b="1" dirty="0">
                <a:solidFill>
                  <a:schemeClr val="bg1"/>
                </a:solidFill>
                <a:effectLst>
                  <a:glow rad="127000">
                    <a:schemeClr val="accent4">
                      <a:satMod val="175000"/>
                    </a:schemeClr>
                  </a:glow>
                </a:effectLst>
                <a:latin typeface="Bookman Old Style" panose="02050604050505020204" pitchFamily="18" charset="0"/>
              </a:rPr>
              <a:t>osanna, osanna</a:t>
            </a:r>
            <a:br>
              <a:rPr lang="it-IT" altLang="it-IT" b="1" dirty="0">
                <a:solidFill>
                  <a:schemeClr val="bg1"/>
                </a:solidFill>
                <a:effectLst>
                  <a:glow rad="127000">
                    <a:schemeClr val="accent4">
                      <a:satMod val="175000"/>
                    </a:schemeClr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b="1" dirty="0" err="1">
                <a:solidFill>
                  <a:schemeClr val="bg1"/>
                </a:solidFill>
                <a:effectLst>
                  <a:glow rad="127000">
                    <a:schemeClr val="accent4">
                      <a:satMod val="175000"/>
                    </a:schemeClr>
                  </a:glow>
                </a:effectLst>
                <a:latin typeface="Bookman Old Style" panose="02050604050505020204" pitchFamily="18" charset="0"/>
              </a:rPr>
              <a:t>osanna</a:t>
            </a:r>
            <a:r>
              <a:rPr lang="it-IT" altLang="it-IT" b="1" dirty="0">
                <a:solidFill>
                  <a:schemeClr val="bg1"/>
                </a:solidFill>
                <a:effectLst>
                  <a:glow rad="127000">
                    <a:schemeClr val="accent4">
                      <a:satMod val="175000"/>
                    </a:schemeClr>
                  </a:glow>
                </a:effectLst>
                <a:latin typeface="Bookman Old Style" panose="02050604050505020204" pitchFamily="18" charset="0"/>
              </a:rPr>
              <a:t> su nei cieli</a:t>
            </a:r>
            <a:br>
              <a:rPr lang="it-IT" altLang="it-IT" b="1" dirty="0">
                <a:solidFill>
                  <a:schemeClr val="bg1"/>
                </a:solidFill>
                <a:effectLst>
                  <a:glow rad="127000">
                    <a:schemeClr val="accent4">
                      <a:satMod val="175000"/>
                    </a:schemeClr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b="1" dirty="0">
                <a:solidFill>
                  <a:schemeClr val="bg1"/>
                </a:solidFill>
                <a:effectLst>
                  <a:glow rad="127000">
                    <a:schemeClr val="accent4">
                      <a:satMod val="175000"/>
                    </a:schemeClr>
                  </a:glow>
                </a:effectLst>
                <a:latin typeface="Bookman Old Style" panose="02050604050505020204" pitchFamily="18" charset="0"/>
              </a:rPr>
              <a:t>osanna, osanna</a:t>
            </a:r>
            <a:br>
              <a:rPr lang="it-IT" altLang="it-IT" b="1" dirty="0">
                <a:solidFill>
                  <a:schemeClr val="bg1"/>
                </a:solidFill>
                <a:effectLst>
                  <a:glow rad="127000">
                    <a:schemeClr val="accent4">
                      <a:satMod val="175000"/>
                    </a:schemeClr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b="1" dirty="0" err="1">
                <a:solidFill>
                  <a:schemeClr val="bg1"/>
                </a:solidFill>
                <a:effectLst>
                  <a:glow rad="127000">
                    <a:schemeClr val="accent4">
                      <a:satMod val="175000"/>
                    </a:schemeClr>
                  </a:glow>
                </a:effectLst>
                <a:latin typeface="Bookman Old Style" panose="02050604050505020204" pitchFamily="18" charset="0"/>
              </a:rPr>
              <a:t>osanna</a:t>
            </a:r>
            <a:r>
              <a:rPr lang="it-IT" altLang="it-IT" b="1" dirty="0">
                <a:solidFill>
                  <a:schemeClr val="bg1"/>
                </a:solidFill>
                <a:effectLst>
                  <a:glow rad="127000">
                    <a:schemeClr val="accent4">
                      <a:satMod val="175000"/>
                    </a:schemeClr>
                  </a:glow>
                </a:effectLst>
                <a:latin typeface="Bookman Old Style" panose="02050604050505020204" pitchFamily="18" charset="0"/>
              </a:rPr>
              <a:t> all’Altissimo</a:t>
            </a:r>
            <a:br>
              <a:rPr lang="it-IT" altLang="it-IT" b="1" dirty="0">
                <a:solidFill>
                  <a:schemeClr val="bg1"/>
                </a:solidFill>
                <a:effectLst>
                  <a:glow rad="127000">
                    <a:schemeClr val="accent4">
                      <a:satMod val="175000"/>
                    </a:schemeClr>
                  </a:glow>
                </a:effectLst>
                <a:latin typeface="Bookman Old Style" panose="02050604050505020204" pitchFamily="18" charset="0"/>
              </a:rPr>
            </a:br>
            <a:br>
              <a:rPr lang="it-IT" altLang="it-IT" b="1" dirty="0">
                <a:solidFill>
                  <a:schemeClr val="bg1"/>
                </a:solidFill>
                <a:effectLst>
                  <a:glow rad="127000">
                    <a:schemeClr val="accent4">
                      <a:satMod val="175000"/>
                    </a:schemeClr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accent4">
                      <a:satMod val="175000"/>
                    </a:schemeClr>
                  </a:glow>
                </a:effectLst>
                <a:latin typeface="Bookman Old Style" panose="02050604050505020204" pitchFamily="18" charset="0"/>
              </a:rPr>
              <a:t>(pausa)</a:t>
            </a:r>
            <a:endParaRPr lang="it-IT" altLang="it-IT" b="1" dirty="0">
              <a:solidFill>
                <a:schemeClr val="bg1"/>
              </a:solidFill>
              <a:effectLst>
                <a:glow rad="127000">
                  <a:schemeClr val="accent4">
                    <a:satMod val="175000"/>
                  </a:schemeClr>
                </a:glo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14064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6126480"/>
          </a:xfrm>
          <a:noFill/>
        </p:spPr>
        <p:txBody>
          <a:bodyPr/>
          <a:lstStyle/>
          <a:p>
            <a:pPr eaLnBrk="1" hangingPunct="1"/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Fascia e lava il cuore mio</a:t>
            </a:r>
            <a:b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apri gli occhi miei </a:t>
            </a:r>
            <a:b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per vedere Te</a:t>
            </a:r>
            <a:b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voglio amare come Tu </a:t>
            </a:r>
            <a:b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mi hai amato </a:t>
            </a:r>
            <a:b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2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(pausa)</a:t>
            </a:r>
            <a:b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spezza il cuore mio per Te</a:t>
            </a:r>
            <a:br>
              <a:rPr lang="it-IT" altLang="it-IT" sz="36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tutto ciò che sono</a:t>
            </a:r>
            <a:br>
              <a:rPr lang="it-IT" altLang="it-IT" sz="36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 è per il regno Tuo</a:t>
            </a:r>
            <a:br>
              <a:rPr lang="it-IT" altLang="it-IT" sz="36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dal cammino in terra fino </a:t>
            </a:r>
            <a:br>
              <a:rPr lang="it-IT" altLang="it-IT" sz="36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all’eternità</a:t>
            </a:r>
            <a:endParaRPr lang="it-IT" altLang="it-IT" sz="3200" dirty="0">
              <a:effectLst>
                <a:glow rad="127000">
                  <a:schemeClr val="tx1"/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039380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477774"/>
            <a:ext cx="9144000" cy="3886200"/>
          </a:xfrm>
          <a:noFill/>
        </p:spPr>
        <p:txBody>
          <a:bodyPr/>
          <a:lstStyle/>
          <a:p>
            <a:pPr eaLnBrk="1" hangingPunct="1"/>
            <a:r>
              <a:rPr lang="it-IT" altLang="it-IT" b="1" dirty="0">
                <a:solidFill>
                  <a:schemeClr val="bg1"/>
                </a:solidFill>
                <a:effectLst>
                  <a:glow rad="127000">
                    <a:schemeClr val="accent4">
                      <a:satMod val="175000"/>
                    </a:schemeClr>
                  </a:glow>
                </a:effectLst>
                <a:latin typeface="Bookman Old Style" panose="02050604050505020204" pitchFamily="18" charset="0"/>
              </a:rPr>
              <a:t>osanna, osanna</a:t>
            </a:r>
            <a:br>
              <a:rPr lang="it-IT" altLang="it-IT" b="1" dirty="0">
                <a:solidFill>
                  <a:schemeClr val="bg1"/>
                </a:solidFill>
                <a:effectLst>
                  <a:glow rad="127000">
                    <a:schemeClr val="accent4">
                      <a:satMod val="175000"/>
                    </a:schemeClr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b="1" dirty="0" err="1">
                <a:solidFill>
                  <a:schemeClr val="bg1"/>
                </a:solidFill>
                <a:effectLst>
                  <a:glow rad="127000">
                    <a:schemeClr val="accent4">
                      <a:satMod val="175000"/>
                    </a:schemeClr>
                  </a:glow>
                </a:effectLst>
                <a:latin typeface="Bookman Old Style" panose="02050604050505020204" pitchFamily="18" charset="0"/>
              </a:rPr>
              <a:t>osanna</a:t>
            </a:r>
            <a:r>
              <a:rPr lang="it-IT" altLang="it-IT" b="1" dirty="0">
                <a:solidFill>
                  <a:schemeClr val="bg1"/>
                </a:solidFill>
                <a:effectLst>
                  <a:glow rad="127000">
                    <a:schemeClr val="accent4">
                      <a:satMod val="175000"/>
                    </a:schemeClr>
                  </a:glow>
                </a:effectLst>
                <a:latin typeface="Bookman Old Style" panose="02050604050505020204" pitchFamily="18" charset="0"/>
              </a:rPr>
              <a:t> su nei cieli</a:t>
            </a:r>
            <a:br>
              <a:rPr lang="it-IT" altLang="it-IT" b="1" dirty="0">
                <a:solidFill>
                  <a:schemeClr val="bg1"/>
                </a:solidFill>
                <a:effectLst>
                  <a:glow rad="127000">
                    <a:schemeClr val="accent4">
                      <a:satMod val="175000"/>
                    </a:schemeClr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b="1" dirty="0">
                <a:solidFill>
                  <a:schemeClr val="bg1"/>
                </a:solidFill>
                <a:effectLst>
                  <a:glow rad="127000">
                    <a:schemeClr val="accent4">
                      <a:satMod val="175000"/>
                    </a:schemeClr>
                  </a:glow>
                </a:effectLst>
                <a:latin typeface="Bookman Old Style" panose="02050604050505020204" pitchFamily="18" charset="0"/>
              </a:rPr>
              <a:t>osanna, osanna</a:t>
            </a:r>
            <a:br>
              <a:rPr lang="it-IT" altLang="it-IT" b="1" dirty="0">
                <a:solidFill>
                  <a:schemeClr val="bg1"/>
                </a:solidFill>
                <a:effectLst>
                  <a:glow rad="127000">
                    <a:schemeClr val="accent4">
                      <a:satMod val="175000"/>
                    </a:schemeClr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b="1" dirty="0" err="1">
                <a:solidFill>
                  <a:schemeClr val="bg1"/>
                </a:solidFill>
                <a:effectLst>
                  <a:glow rad="127000">
                    <a:schemeClr val="accent4">
                      <a:satMod val="175000"/>
                    </a:schemeClr>
                  </a:glow>
                </a:effectLst>
                <a:latin typeface="Bookman Old Style" panose="02050604050505020204" pitchFamily="18" charset="0"/>
              </a:rPr>
              <a:t>osanna</a:t>
            </a:r>
            <a:r>
              <a:rPr lang="it-IT" altLang="it-IT" b="1" dirty="0">
                <a:solidFill>
                  <a:schemeClr val="bg1"/>
                </a:solidFill>
                <a:effectLst>
                  <a:glow rad="127000">
                    <a:schemeClr val="accent4">
                      <a:satMod val="175000"/>
                    </a:schemeClr>
                  </a:glow>
                </a:effectLst>
                <a:latin typeface="Bookman Old Style" panose="02050604050505020204" pitchFamily="18" charset="0"/>
              </a:rPr>
              <a:t> all’Altissimo</a:t>
            </a:r>
            <a:br>
              <a:rPr lang="it-IT" altLang="it-IT" b="1" dirty="0">
                <a:solidFill>
                  <a:schemeClr val="bg1"/>
                </a:solidFill>
                <a:effectLst>
                  <a:glow rad="127000">
                    <a:schemeClr val="accent4">
                      <a:satMod val="175000"/>
                    </a:schemeClr>
                  </a:glow>
                </a:effectLst>
                <a:latin typeface="Bookman Old Style" panose="02050604050505020204" pitchFamily="18" charset="0"/>
              </a:rPr>
            </a:br>
            <a:br>
              <a:rPr lang="it-IT" altLang="it-IT" b="1" dirty="0">
                <a:solidFill>
                  <a:schemeClr val="bg1"/>
                </a:solidFill>
                <a:effectLst>
                  <a:glow rad="127000">
                    <a:schemeClr val="accent4">
                      <a:satMod val="175000"/>
                    </a:schemeClr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2400" b="1" dirty="0">
                <a:solidFill>
                  <a:schemeClr val="bg1"/>
                </a:solidFill>
                <a:effectLst>
                  <a:glow rad="127000">
                    <a:schemeClr val="accent4">
                      <a:satMod val="175000"/>
                    </a:schemeClr>
                  </a:glow>
                </a:effectLst>
                <a:latin typeface="Bookman Old Style" panose="02050604050505020204" pitchFamily="18" charset="0"/>
              </a:rPr>
              <a:t>fine</a:t>
            </a:r>
            <a:endParaRPr lang="it-IT" altLang="it-IT" b="1" dirty="0">
              <a:solidFill>
                <a:schemeClr val="bg1"/>
              </a:solidFill>
              <a:effectLst>
                <a:glow rad="127000">
                  <a:schemeClr val="accent4">
                    <a:satMod val="175000"/>
                  </a:schemeClr>
                </a:glo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7663838"/>
      </p:ext>
    </p:extLst>
  </p:cSld>
  <p:clrMapOvr>
    <a:masterClrMapping/>
  </p:clrMapOvr>
</p:sld>
</file>

<file path=ppt/theme/theme1.xml><?xml version="1.0" encoding="utf-8"?>
<a:theme xmlns:a="http://schemas.openxmlformats.org/drawingml/2006/main" name="2_Struttura predefinita">
  <a:themeElements>
    <a:clrScheme name="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ruttura predefin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18</Words>
  <Application>Microsoft Office PowerPoint</Application>
  <PresentationFormat>Presentazione su schermo (4:3)</PresentationFormat>
  <Paragraphs>6</Paragraphs>
  <Slides>6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2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6</vt:i4>
      </vt:variant>
    </vt:vector>
  </HeadingPairs>
  <TitlesOfParts>
    <vt:vector size="9" baseType="lpstr">
      <vt:lpstr>Arial</vt:lpstr>
      <vt:lpstr>Bookman Old Style</vt:lpstr>
      <vt:lpstr>2_Struttura predefinita</vt:lpstr>
      <vt:lpstr>Hosanna  Io vedo il Re di Gloria scender dalle nuvole la terra trema la terra trema  vedo il Suo grande amore lava ogni peccato in noi cantiamo a Lui  cantiamo a Lui </vt:lpstr>
      <vt:lpstr>osanna, osanna osanna su nei cieli osanna, osanna osanna all’Altissimo</vt:lpstr>
      <vt:lpstr>Questa generazione  s’alza per servire Dio con fede in Lui con fede in Lui  Sappiamo che il risveglio inizia quando noi preghiam c’inginocchiamo, c’inginocchiam</vt:lpstr>
      <vt:lpstr>osanna, osanna osanna su nei cieli osanna, osanna osanna all’Altissimo  (pausa)</vt:lpstr>
      <vt:lpstr>Fascia e lava il cuore mio apri gli occhi miei  per vedere Te voglio amare come Tu  mi hai amato  (pausa) spezza il cuore mio per Te tutto ciò che sono  è per il regno Tuo dal cammino in terra fino  all’eternità</vt:lpstr>
      <vt:lpstr>osanna, osanna osanna su nei cieli osanna, osanna osanna all’Altissimo  fine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Hosanna  Io vedo il Re di Gloria scender dalle nuvole la terra trema la terra trema  vedo il suo grande amore lava ogni peccato in noi cantiamo a Lui  cantiamo a Lui </dc:title>
  <dc:creator>terry</dc:creator>
  <cp:lastModifiedBy>MSofficepro2929</cp:lastModifiedBy>
  <cp:revision>5</cp:revision>
  <dcterms:created xsi:type="dcterms:W3CDTF">2017-01-29T12:03:27Z</dcterms:created>
  <dcterms:modified xsi:type="dcterms:W3CDTF">2018-11-07T09:52:50Z</dcterms:modified>
</cp:coreProperties>
</file>