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4" autoAdjust="0"/>
    <p:restoredTop sz="94660"/>
  </p:normalViewPr>
  <p:slideViewPr>
    <p:cSldViewPr snapToGrid="0">
      <p:cViewPr varScale="1">
        <p:scale>
          <a:sx n="72" d="100"/>
          <a:sy n="72" d="100"/>
        </p:scale>
        <p:origin x="4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64726-62D9-44DB-BDFA-FE34F0EF30AA}" type="datetimeFigureOut">
              <a:rPr lang="it-IT" smtClean="0"/>
              <a:t>21/11/2018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E7F97-C52F-47A0-A593-9EB934846D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3601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64726-62D9-44DB-BDFA-FE34F0EF30AA}" type="datetimeFigureOut">
              <a:rPr lang="it-IT" smtClean="0"/>
              <a:t>21/11/2018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E7F97-C52F-47A0-A593-9EB934846D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4025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64726-62D9-44DB-BDFA-FE34F0EF30AA}" type="datetimeFigureOut">
              <a:rPr lang="it-IT" smtClean="0"/>
              <a:t>21/11/2018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E7F97-C52F-47A0-A593-9EB934846D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2529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64726-62D9-44DB-BDFA-FE34F0EF30AA}" type="datetimeFigureOut">
              <a:rPr lang="it-IT" smtClean="0"/>
              <a:t>21/11/2018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E7F97-C52F-47A0-A593-9EB934846D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62845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64726-62D9-44DB-BDFA-FE34F0EF30AA}" type="datetimeFigureOut">
              <a:rPr lang="it-IT" smtClean="0"/>
              <a:t>21/11/2018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E7F97-C52F-47A0-A593-9EB934846D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62643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64726-62D9-44DB-BDFA-FE34F0EF30AA}" type="datetimeFigureOut">
              <a:rPr lang="it-IT" smtClean="0"/>
              <a:t>21/11/2018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E7F97-C52F-47A0-A593-9EB934846D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18458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64726-62D9-44DB-BDFA-FE34F0EF30AA}" type="datetimeFigureOut">
              <a:rPr lang="it-IT" smtClean="0"/>
              <a:t>21/11/2018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E7F97-C52F-47A0-A593-9EB934846D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42605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64726-62D9-44DB-BDFA-FE34F0EF30AA}" type="datetimeFigureOut">
              <a:rPr lang="it-IT" smtClean="0"/>
              <a:t>21/11/2018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E7F97-C52F-47A0-A593-9EB934846D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9308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64726-62D9-44DB-BDFA-FE34F0EF30AA}" type="datetimeFigureOut">
              <a:rPr lang="it-IT" smtClean="0"/>
              <a:t>21/11/2018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E7F97-C52F-47A0-A593-9EB934846D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12688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64726-62D9-44DB-BDFA-FE34F0EF30AA}" type="datetimeFigureOut">
              <a:rPr lang="it-IT" smtClean="0"/>
              <a:t>21/11/2018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E7F97-C52F-47A0-A593-9EB934846D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37916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64726-62D9-44DB-BDFA-FE34F0EF30AA}" type="datetimeFigureOut">
              <a:rPr lang="it-IT" smtClean="0"/>
              <a:t>21/11/2018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E7F97-C52F-47A0-A593-9EB934846D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7921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E64726-62D9-44DB-BDFA-FE34F0EF30AA}" type="datetimeFigureOut">
              <a:rPr lang="it-IT" smtClean="0"/>
              <a:t>21/11/2018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AE7F97-C52F-47A0-A593-9EB934846D9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5565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035040"/>
          </a:xfrm>
        </p:spPr>
        <p:txBody>
          <a:bodyPr>
            <a:noAutofit/>
          </a:bodyPr>
          <a:lstStyle/>
          <a:p>
            <a:r>
              <a:rPr lang="it-IT" sz="105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 COLUI CHE SIEDE SUL SUO TRONO</a:t>
            </a:r>
          </a:p>
          <a:p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Voglio conoscerti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Ogni giorno sempre più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Stare alla tua presenza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adorare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Vogliamo darti gloria,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Desideriamo più di te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fare la tua volontà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Gesù </a:t>
            </a:r>
          </a:p>
        </p:txBody>
      </p:sp>
    </p:spTree>
    <p:extLst>
      <p:ext uri="{BB962C8B-B14F-4D97-AF65-F5344CB8AC3E}">
        <p14:creationId xmlns:p14="http://schemas.microsoft.com/office/powerpoint/2010/main" val="33224432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035040"/>
          </a:xfrm>
        </p:spPr>
        <p:txBody>
          <a:bodyPr>
            <a:noAutofit/>
          </a:bodyPr>
          <a:lstStyle/>
          <a:p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 Colui che siede sul suo trono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 Colui che regnerà per sempre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Sia la gloria, sia l’onore e il poter 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Sia la gloria sia l’onore e il poter</a:t>
            </a:r>
          </a:p>
        </p:txBody>
      </p:sp>
    </p:spTree>
    <p:extLst>
      <p:ext uri="{BB962C8B-B14F-4D97-AF65-F5344CB8AC3E}">
        <p14:creationId xmlns:p14="http://schemas.microsoft.com/office/powerpoint/2010/main" val="1699879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035040"/>
          </a:xfrm>
        </p:spPr>
        <p:txBody>
          <a:bodyPr>
            <a:noAutofit/>
          </a:bodyPr>
          <a:lstStyle/>
          <a:p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Santo </a:t>
            </a:r>
            <a:r>
              <a:rPr lang="it-IT" sz="40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Santo</a:t>
            </a: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Santo </a:t>
            </a:r>
            <a:r>
              <a:rPr lang="it-IT" sz="40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Santo</a:t>
            </a:r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Santo sei Signor</a:t>
            </a:r>
          </a:p>
        </p:txBody>
      </p:sp>
    </p:spTree>
    <p:extLst>
      <p:ext uri="{BB962C8B-B14F-4D97-AF65-F5344CB8AC3E}">
        <p14:creationId xmlns:p14="http://schemas.microsoft.com/office/powerpoint/2010/main" val="136602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035040"/>
          </a:xfrm>
        </p:spPr>
        <p:txBody>
          <a:bodyPr>
            <a:noAutofit/>
          </a:bodyPr>
          <a:lstStyle/>
          <a:p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 Colui che siede sul suo trono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 Colui che regnerà per sempre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Sia la gloria, sia l’onore e il poter 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Sia la gloria sia l’onore e il poter</a:t>
            </a:r>
          </a:p>
          <a:p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sz="1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sz="1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sz="1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1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733683107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101</Words>
  <Application>Microsoft Office PowerPoint</Application>
  <PresentationFormat>Presentazione su schermo (4:3)</PresentationFormat>
  <Paragraphs>29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Calibri</vt:lpstr>
      <vt:lpstr>Calibri Light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MSofficepro2929</cp:lastModifiedBy>
  <cp:revision>4</cp:revision>
  <dcterms:created xsi:type="dcterms:W3CDTF">2018-03-21T16:30:22Z</dcterms:created>
  <dcterms:modified xsi:type="dcterms:W3CDTF">2018-11-21T10:27:42Z</dcterms:modified>
</cp:coreProperties>
</file>