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  <p:sldId id="258" r:id="rId3"/>
    <p:sldId id="259" r:id="rId4"/>
    <p:sldId id="260" r:id="rId5"/>
    <p:sldId id="261" r:id="rId6"/>
  </p:sldIdLst>
  <p:sldSz cx="9144000" cy="6858000" type="screen4x3"/>
  <p:notesSz cx="6858000" cy="9144000"/>
  <p:defaultTextStyle>
    <a:defPPr>
      <a:defRPr lang="it-IT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46" autoAdjust="0"/>
    <p:restoredTop sz="94660"/>
  </p:normalViewPr>
  <p:slideViewPr>
    <p:cSldViewPr snapToGrid="0">
      <p:cViewPr varScale="1">
        <p:scale>
          <a:sx n="61" d="100"/>
          <a:sy n="61" d="100"/>
        </p:scale>
        <p:origin x="78" y="58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685800" y="2130427"/>
            <a:ext cx="7772400" cy="1470025"/>
          </a:xfrm>
        </p:spPr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it-IT"/>
              <a:t>Fare clic per modificare lo stile del sottotitolo dello schema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7D04418-2175-4863-9650-25D4EABBF75A}" type="slidenum">
              <a:rPr lang="it-IT" altLang="it-IT">
                <a:solidFill>
                  <a:srgbClr val="000000"/>
                </a:solidFill>
              </a:rPr>
              <a:pPr/>
              <a:t>‹N›</a:t>
            </a:fld>
            <a:endParaRPr lang="it-IT" alt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9536632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1E17B997-7617-49E0-B8F0-0D42B4978469}" type="slidenum">
              <a:rPr lang="it-IT" altLang="it-IT">
                <a:solidFill>
                  <a:srgbClr val="000000"/>
                </a:solidFill>
              </a:rPr>
              <a:pPr/>
              <a:t>‹N›</a:t>
            </a:fld>
            <a:endParaRPr lang="it-IT" alt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662543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722313" y="4406902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2C184212-73FA-4779-BBC3-2B851FD8A3FF}" type="slidenum">
              <a:rPr lang="it-IT" altLang="it-IT">
                <a:solidFill>
                  <a:srgbClr val="000000"/>
                </a:solidFill>
              </a:rPr>
              <a:pPr/>
              <a:t>‹N›</a:t>
            </a:fld>
            <a:endParaRPr lang="it-IT" alt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3313656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457200" y="1600202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648200" y="1600202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2820019-B4CB-4BF3-8532-F7318529D484}" type="slidenum">
              <a:rPr lang="it-IT" altLang="it-IT">
                <a:solidFill>
                  <a:srgbClr val="000000"/>
                </a:solidFill>
              </a:rPr>
              <a:pPr/>
              <a:t>‹N›</a:t>
            </a:fld>
            <a:endParaRPr lang="it-IT" alt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4219877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4645026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4645026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E79A39F6-97FA-4745-AE5D-F258C56DD6D7}" type="slidenum">
              <a:rPr lang="it-IT" altLang="it-IT">
                <a:solidFill>
                  <a:srgbClr val="000000"/>
                </a:solidFill>
              </a:rPr>
              <a:pPr/>
              <a:t>‹N›</a:t>
            </a:fld>
            <a:endParaRPr lang="it-IT" alt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3017706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16BF4CF6-5A67-4A78-82F3-89E2920F1A6D}" type="slidenum">
              <a:rPr lang="it-IT" altLang="it-IT">
                <a:solidFill>
                  <a:srgbClr val="000000"/>
                </a:solidFill>
              </a:rPr>
              <a:pPr/>
              <a:t>‹N›</a:t>
            </a:fld>
            <a:endParaRPr lang="it-IT" alt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0665656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E2B0D563-E1A7-4269-A995-09F2C45B2E6C}" type="slidenum">
              <a:rPr lang="it-IT" altLang="it-IT">
                <a:solidFill>
                  <a:srgbClr val="000000"/>
                </a:solidFill>
              </a:rPr>
              <a:pPr/>
              <a:t>‹N›</a:t>
            </a:fld>
            <a:endParaRPr lang="it-IT" alt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0194537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1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575050" y="273052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457201" y="1435102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1AE30B6-1C64-4B93-B57C-D912BD32ABC6}" type="slidenum">
              <a:rPr lang="it-IT" altLang="it-IT">
                <a:solidFill>
                  <a:srgbClr val="000000"/>
                </a:solidFill>
              </a:rPr>
              <a:pPr/>
              <a:t>‹N›</a:t>
            </a:fld>
            <a:endParaRPr lang="it-IT" alt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5368756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it-IT" noProof="0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CAB9228-FA7C-4D3D-931A-428DC244FAFF}" type="slidenum">
              <a:rPr lang="it-IT" altLang="it-IT">
                <a:solidFill>
                  <a:srgbClr val="000000"/>
                </a:solidFill>
              </a:rPr>
              <a:pPr/>
              <a:t>‹N›</a:t>
            </a:fld>
            <a:endParaRPr lang="it-IT" alt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6084365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50E6448-F563-4A3F-A4ED-CCAC92685DCF}" type="slidenum">
              <a:rPr lang="it-IT" altLang="it-IT">
                <a:solidFill>
                  <a:srgbClr val="000000"/>
                </a:solidFill>
              </a:rPr>
              <a:pPr/>
              <a:t>‹N›</a:t>
            </a:fld>
            <a:endParaRPr lang="it-IT" alt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1896043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6629400" y="274640"/>
            <a:ext cx="2057400" cy="5851525"/>
          </a:xfrm>
        </p:spPr>
        <p:txBody>
          <a:bodyPr vert="eaVert"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457200" y="274640"/>
            <a:ext cx="6019800" cy="5851525"/>
          </a:xfrm>
        </p:spPr>
        <p:txBody>
          <a:bodyPr vert="eaVert"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C7965BF-3F2E-4E47-AEA4-A53A119049FF}" type="slidenum">
              <a:rPr lang="it-IT" altLang="it-IT">
                <a:solidFill>
                  <a:srgbClr val="000000"/>
                </a:solidFill>
              </a:rPr>
              <a:pPr/>
              <a:t>‹N›</a:t>
            </a:fld>
            <a:endParaRPr lang="it-IT" alt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5854383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00" tIns="45702" rIns="91400" bIns="45702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it-IT" altLang="it-IT"/>
              <a:t>Fare clic per modificare lo stile del titolo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2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00" tIns="45702" rIns="91400" bIns="45702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it-IT" altLang="it-IT"/>
              <a:t>Fare clic per modificare gli stili del testo dello schema</a:t>
            </a:r>
          </a:p>
          <a:p>
            <a:pPr lvl="1"/>
            <a:r>
              <a:rPr lang="it-IT" altLang="it-IT"/>
              <a:t>Secondo livello</a:t>
            </a:r>
          </a:p>
          <a:p>
            <a:pPr lvl="2"/>
            <a:r>
              <a:rPr lang="it-IT" altLang="it-IT"/>
              <a:t>Terzo livello</a:t>
            </a:r>
          </a:p>
          <a:p>
            <a:pPr lvl="3"/>
            <a:r>
              <a:rPr lang="it-IT" altLang="it-IT"/>
              <a:t>Quarto livello</a:t>
            </a:r>
          </a:p>
          <a:p>
            <a:pPr lvl="4"/>
            <a:r>
              <a:rPr lang="it-IT" altLang="it-IT"/>
              <a:t>Quinto livello</a:t>
            </a:r>
          </a:p>
        </p:txBody>
      </p:sp>
      <p:sp>
        <p:nvSpPr>
          <p:cNvPr id="7172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00" tIns="45702" rIns="91400" bIns="45702" numCol="1" anchor="t" anchorCtr="0" compatLnSpc="1">
            <a:prstTxWarp prst="textNoShape">
              <a:avLst/>
            </a:prstTxWarp>
          </a:bodyPr>
          <a:lstStyle>
            <a:lvl1pPr>
              <a:defRPr sz="1400">
                <a:latin typeface="Arial" charset="0"/>
                <a:ea typeface="Arial Unicode MS" pitchFamily="34" charset="-128"/>
                <a:cs typeface="Arial Unicode MS" pitchFamily="34" charset="-128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7173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00" tIns="45702" rIns="91400" bIns="45702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latin typeface="Arial" charset="0"/>
                <a:ea typeface="Arial Unicode MS" pitchFamily="34" charset="-128"/>
                <a:cs typeface="Arial Unicode MS" pitchFamily="34" charset="-128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7174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00" tIns="45702" rIns="91400" bIns="45702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ea typeface="Arial Unicode MS" panose="020B0604020202020204" pitchFamily="34" charset="-128"/>
                <a:cs typeface="Arial Unicode MS" panose="020B0604020202020204" pitchFamily="34" charset="-128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66BA363A-367A-443B-B736-96CA8C00E088}" type="slidenum">
              <a:rPr lang="it-IT" altLang="it-IT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‹N›</a:t>
            </a:fld>
            <a:endParaRPr lang="it-IT" alt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171194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1" name="Text Box 4"/>
          <p:cNvSpPr txBox="1">
            <a:spLocks noChangeArrowheads="1"/>
          </p:cNvSpPr>
          <p:nvPr/>
        </p:nvSpPr>
        <p:spPr bwMode="auto">
          <a:xfrm>
            <a:off x="2286000" y="-3690938"/>
            <a:ext cx="4229100" cy="342900"/>
          </a:xfrm>
          <a:prstGeom prst="rect">
            <a:avLst/>
          </a:prstGeom>
          <a:solidFill>
            <a:srgbClr val="FFFFFF"/>
          </a:solidFill>
          <a:ln w="9525">
            <a:solidFill>
              <a:srgbClr val="FFFFFF"/>
            </a:solidFill>
            <a:miter lim="800000"/>
            <a:headEnd/>
            <a:tailEnd/>
          </a:ln>
        </p:spPr>
        <p:txBody>
          <a:bodyPr lIns="91380" tIns="45692" rIns="91380" bIns="45692"/>
          <a:lstStyle>
            <a:lvl1pPr defTabSz="449263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defTabSz="449263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defTabSz="449263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defTabSz="449263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defTabSz="449263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it-IT" altLang="it-IT" sz="1600" b="1">
                <a:solidFill>
                  <a:srgbClr val="000000"/>
                </a:solidFill>
                <a:ea typeface="Arial Unicode MS" panose="020B0604020202020204" pitchFamily="34" charset="-128"/>
                <a:cs typeface="Times New Roman" panose="02020603050405020304" pitchFamily="18" charset="0"/>
              </a:rPr>
              <a:t>Ti benedirò                                            231 a-c</a:t>
            </a:r>
            <a:endParaRPr lang="it-IT" altLang="it-IT">
              <a:solidFill>
                <a:srgbClr val="000000"/>
              </a:solidFill>
              <a:ea typeface="Arial Unicode MS" panose="020B060402020202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2052" name="Rectangle 5"/>
          <p:cNvSpPr>
            <a:spLocks noChangeArrowheads="1"/>
          </p:cNvSpPr>
          <p:nvPr/>
        </p:nvSpPr>
        <p:spPr bwMode="auto">
          <a:xfrm>
            <a:off x="2" y="-3875604"/>
            <a:ext cx="184731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endParaRPr lang="it-IT" altLang="it-IT">
              <a:solidFill>
                <a:srgbClr val="000000"/>
              </a:solidFill>
            </a:endParaRPr>
          </a:p>
        </p:txBody>
      </p:sp>
      <p:sp>
        <p:nvSpPr>
          <p:cNvPr id="2053" name="Rectangle 6"/>
          <p:cNvSpPr>
            <a:spLocks noChangeArrowheads="1"/>
          </p:cNvSpPr>
          <p:nvPr/>
        </p:nvSpPr>
        <p:spPr bwMode="auto">
          <a:xfrm>
            <a:off x="2" y="194744"/>
            <a:ext cx="9143998" cy="5909253"/>
          </a:xfrm>
          <a:prstGeom prst="rect">
            <a:avLst/>
          </a:prstGeom>
          <a:noFill/>
          <a:ln>
            <a:noFill/>
          </a:ln>
        </p:spPr>
        <p:txBody>
          <a:bodyPr wrap="square" lIns="91380" tIns="45692" rIns="91380" bIns="45692" anchor="ctr">
            <a:spAutoFit/>
          </a:bodyPr>
          <a:lstStyle>
            <a:lvl1pPr defTabSz="449263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defTabSz="449263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defTabSz="449263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defTabSz="449263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defTabSz="449263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it-IT" altLang="it-IT" b="1" i="1" dirty="0">
                <a:solidFill>
                  <a:srgbClr val="FFFFFF"/>
                </a:solidFill>
                <a:effectLst>
                  <a:glow rad="101600">
                    <a:srgbClr val="000000">
                      <a:alpha val="60000"/>
                    </a:srgbClr>
                  </a:glow>
                </a:effectLst>
                <a:latin typeface="Bookman Old Style" panose="020506040505050202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Lode al nome Tuo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it-IT" altLang="it-IT" sz="3600" b="1" dirty="0">
              <a:solidFill>
                <a:srgbClr val="FFFFFF"/>
              </a:solidFill>
              <a:effectLst>
                <a:glow rad="127000">
                  <a:srgbClr val="000000"/>
                </a:glow>
              </a:effectLst>
              <a:latin typeface="Bookman Old Style" panose="02050604050505020204" pitchFamily="18" charset="0"/>
              <a:ea typeface="Arial Unicode MS" panose="020B0604020202020204" pitchFamily="34" charset="-128"/>
              <a:cs typeface="Times New Roman" panose="02020603050405020304" pitchFamily="18" charset="0"/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it-IT" altLang="it-IT" sz="36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Lode al nome tuo 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it-IT" altLang="it-IT" sz="36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quando la tua benignità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it-IT" altLang="it-IT" sz="36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scorre abbondante su di me, 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it-IT" altLang="it-IT" sz="36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lode al nome tuo 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it-IT" altLang="it-IT" sz="3600" b="1" dirty="0">
              <a:solidFill>
                <a:srgbClr val="FFFFFF"/>
              </a:solidFill>
              <a:effectLst>
                <a:glow rad="127000">
                  <a:srgbClr val="000000"/>
                </a:glow>
              </a:effectLst>
              <a:latin typeface="Bookman Old Style" panose="02050604050505020204" pitchFamily="18" charset="0"/>
              <a:ea typeface="Arial Unicode MS" panose="020B0604020202020204" pitchFamily="34" charset="-128"/>
              <a:cs typeface="Times New Roman" panose="02020603050405020304" pitchFamily="18" charset="0"/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it-IT" altLang="it-IT" sz="36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lode al nome tuo 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it-IT" altLang="it-IT" sz="36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nella terra più arida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it-IT" altLang="it-IT" sz="36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dove tutto sembra immobile,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it-IT" altLang="it-IT" sz="36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lode al nome tuo</a:t>
            </a:r>
          </a:p>
        </p:txBody>
      </p:sp>
    </p:spTree>
    <p:extLst>
      <p:ext uri="{BB962C8B-B14F-4D97-AF65-F5344CB8AC3E}">
        <p14:creationId xmlns:p14="http://schemas.microsoft.com/office/powerpoint/2010/main" val="382727311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5" name="Text Box 4"/>
          <p:cNvSpPr txBox="1">
            <a:spLocks noChangeArrowheads="1"/>
          </p:cNvSpPr>
          <p:nvPr/>
        </p:nvSpPr>
        <p:spPr bwMode="auto">
          <a:xfrm>
            <a:off x="2286000" y="-3690938"/>
            <a:ext cx="4229100" cy="342900"/>
          </a:xfrm>
          <a:prstGeom prst="rect">
            <a:avLst/>
          </a:prstGeom>
          <a:solidFill>
            <a:srgbClr val="FFFFFF"/>
          </a:solidFill>
          <a:ln w="9525">
            <a:solidFill>
              <a:srgbClr val="FFFFFF"/>
            </a:solidFill>
            <a:miter lim="800000"/>
            <a:headEnd/>
            <a:tailEnd/>
          </a:ln>
        </p:spPr>
        <p:txBody>
          <a:bodyPr lIns="91380" tIns="45692" rIns="91380" bIns="45692"/>
          <a:lstStyle>
            <a:lvl1pPr defTabSz="449263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defTabSz="449263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defTabSz="449263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defTabSz="449263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defTabSz="449263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it-IT" altLang="it-IT" sz="1600" b="1">
                <a:solidFill>
                  <a:srgbClr val="000000"/>
                </a:solidFill>
                <a:ea typeface="Arial Unicode MS" panose="020B0604020202020204" pitchFamily="34" charset="-128"/>
                <a:cs typeface="Times New Roman" panose="02020603050405020304" pitchFamily="18" charset="0"/>
              </a:rPr>
              <a:t>Ti benedirò                                            231 a-c</a:t>
            </a:r>
            <a:endParaRPr lang="it-IT" altLang="it-IT">
              <a:solidFill>
                <a:srgbClr val="000000"/>
              </a:solidFill>
              <a:ea typeface="Arial Unicode MS" panose="020B060402020202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3076" name="Rectangle 5"/>
          <p:cNvSpPr>
            <a:spLocks noChangeArrowheads="1"/>
          </p:cNvSpPr>
          <p:nvPr/>
        </p:nvSpPr>
        <p:spPr bwMode="auto">
          <a:xfrm>
            <a:off x="2" y="-3875604"/>
            <a:ext cx="184731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endParaRPr lang="it-IT" altLang="it-IT">
              <a:solidFill>
                <a:srgbClr val="000000"/>
              </a:solidFill>
            </a:endParaRPr>
          </a:p>
        </p:txBody>
      </p:sp>
      <p:sp>
        <p:nvSpPr>
          <p:cNvPr id="3077" name="Rectangle 6"/>
          <p:cNvSpPr>
            <a:spLocks noChangeArrowheads="1"/>
          </p:cNvSpPr>
          <p:nvPr/>
        </p:nvSpPr>
        <p:spPr bwMode="auto">
          <a:xfrm>
            <a:off x="2" y="276998"/>
            <a:ext cx="9143998" cy="5447589"/>
          </a:xfrm>
          <a:prstGeom prst="rect">
            <a:avLst/>
          </a:prstGeom>
          <a:noFill/>
          <a:ln>
            <a:noFill/>
          </a:ln>
        </p:spPr>
        <p:txBody>
          <a:bodyPr wrap="square" lIns="91380" tIns="45692" rIns="91380" bIns="45692" anchor="ctr">
            <a:spAutoFit/>
          </a:bodyPr>
          <a:lstStyle>
            <a:lvl1pPr defTabSz="449263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defTabSz="449263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defTabSz="449263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defTabSz="449263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defTabSz="449263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it-IT" altLang="it-IT" sz="36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tornerò a lodarti sempre 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it-IT" altLang="it-IT" sz="36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per ogni dono tuo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it-IT" altLang="it-IT" sz="36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e quando scenderà la notte, 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it-IT" altLang="it-IT" sz="36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Sarò </a:t>
            </a:r>
            <a:r>
              <a:rPr lang="it-IT" altLang="it-IT" sz="3600" b="1" dirty="0" err="1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ancorà</a:t>
            </a:r>
            <a:r>
              <a:rPr lang="it-IT" altLang="it-IT" sz="36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 lì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it-IT" altLang="it-IT" sz="3600" b="1" dirty="0">
              <a:solidFill>
                <a:srgbClr val="FFFFFF"/>
              </a:solidFill>
              <a:effectLst>
                <a:glow rad="127000">
                  <a:srgbClr val="000000"/>
                </a:glow>
              </a:effectLst>
              <a:latin typeface="Bookman Old Style" panose="02050604050505020204" pitchFamily="18" charset="0"/>
              <a:ea typeface="Arial Unicode MS" panose="020B0604020202020204" pitchFamily="34" charset="-128"/>
              <a:cs typeface="Times New Roman" panose="02020603050405020304" pitchFamily="18" charset="0"/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it-IT" altLang="it-IT" sz="36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Benedetto il nome del Signor 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it-IT" altLang="it-IT" sz="36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lode al nome Tuo 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it-IT" altLang="it-IT" sz="36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benedetto il nome del Signor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it-IT" altLang="it-IT" sz="36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il glorioso nome di Gesù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it-IT" altLang="it-IT" sz="2400" dirty="0">
              <a:solidFill>
                <a:srgbClr val="FFFFFF"/>
              </a:solidFill>
              <a:latin typeface="Bookman Old Style" panose="02050604050505020204" pitchFamily="18" charset="0"/>
              <a:ea typeface="Arial Unicode MS" panose="020B0604020202020204" pitchFamily="34" charset="-128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3437140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9" name="Text Box 4"/>
          <p:cNvSpPr txBox="1">
            <a:spLocks noChangeArrowheads="1"/>
          </p:cNvSpPr>
          <p:nvPr/>
        </p:nvSpPr>
        <p:spPr bwMode="auto">
          <a:xfrm>
            <a:off x="2286000" y="-3690938"/>
            <a:ext cx="4229100" cy="342900"/>
          </a:xfrm>
          <a:prstGeom prst="rect">
            <a:avLst/>
          </a:prstGeom>
          <a:solidFill>
            <a:srgbClr val="FFFFFF"/>
          </a:solidFill>
          <a:ln w="9525">
            <a:solidFill>
              <a:srgbClr val="FFFFFF"/>
            </a:solidFill>
            <a:miter lim="800000"/>
            <a:headEnd/>
            <a:tailEnd/>
          </a:ln>
        </p:spPr>
        <p:txBody>
          <a:bodyPr lIns="91380" tIns="45692" rIns="91380" bIns="45692"/>
          <a:lstStyle>
            <a:lvl1pPr defTabSz="449263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defTabSz="449263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defTabSz="449263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defTabSz="449263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defTabSz="449263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it-IT" altLang="it-IT" sz="1600" b="1">
                <a:solidFill>
                  <a:srgbClr val="000000"/>
                </a:solidFill>
                <a:ea typeface="Arial Unicode MS" panose="020B0604020202020204" pitchFamily="34" charset="-128"/>
                <a:cs typeface="Times New Roman" panose="02020603050405020304" pitchFamily="18" charset="0"/>
              </a:rPr>
              <a:t>Ti benedirò                                            231 a-c</a:t>
            </a:r>
            <a:endParaRPr lang="it-IT" altLang="it-IT">
              <a:solidFill>
                <a:srgbClr val="000000"/>
              </a:solidFill>
              <a:ea typeface="Arial Unicode MS" panose="020B060402020202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4100" name="Rectangle 5"/>
          <p:cNvSpPr>
            <a:spLocks noChangeArrowheads="1"/>
          </p:cNvSpPr>
          <p:nvPr/>
        </p:nvSpPr>
        <p:spPr bwMode="auto">
          <a:xfrm>
            <a:off x="2" y="-3875604"/>
            <a:ext cx="184731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endParaRPr lang="it-IT" altLang="it-IT">
              <a:solidFill>
                <a:srgbClr val="000000"/>
              </a:solidFill>
            </a:endParaRPr>
          </a:p>
        </p:txBody>
      </p:sp>
      <p:sp>
        <p:nvSpPr>
          <p:cNvPr id="4101" name="Rectangle 6"/>
          <p:cNvSpPr>
            <a:spLocks noChangeArrowheads="1"/>
          </p:cNvSpPr>
          <p:nvPr/>
        </p:nvSpPr>
        <p:spPr bwMode="auto">
          <a:xfrm>
            <a:off x="2" y="473423"/>
            <a:ext cx="9144000" cy="5078257"/>
          </a:xfrm>
          <a:prstGeom prst="rect">
            <a:avLst/>
          </a:prstGeom>
          <a:noFill/>
          <a:ln>
            <a:noFill/>
          </a:ln>
        </p:spPr>
        <p:txBody>
          <a:bodyPr wrap="square" lIns="91380" tIns="45692" rIns="91380" bIns="45692" anchor="ctr">
            <a:spAutoFit/>
          </a:bodyPr>
          <a:lstStyle>
            <a:lvl1pPr defTabSz="449263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defTabSz="449263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defTabSz="449263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defTabSz="449263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defTabSz="449263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it-IT" altLang="it-IT" sz="36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lode al nome Tuo 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it-IT" altLang="it-IT" sz="36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quando il sole splende su di me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it-IT" altLang="it-IT" sz="36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tutto sembra incantevole 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it-IT" altLang="it-IT" sz="36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lode al nome tuo 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it-IT" altLang="it-IT" sz="3600" b="1" dirty="0">
              <a:solidFill>
                <a:srgbClr val="FFFFFF"/>
              </a:solidFill>
              <a:effectLst>
                <a:glow rad="127000">
                  <a:srgbClr val="000000"/>
                </a:glow>
              </a:effectLst>
              <a:latin typeface="Bookman Old Style" panose="02050604050505020204" pitchFamily="18" charset="0"/>
              <a:ea typeface="Arial Unicode MS" panose="020B0604020202020204" pitchFamily="34" charset="-128"/>
              <a:cs typeface="Times New Roman" panose="02020603050405020304" pitchFamily="18" charset="0"/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it-IT" altLang="it-IT" sz="36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lode al nome tuo 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it-IT" altLang="it-IT" sz="36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quando vengo davanti a te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it-IT" altLang="it-IT" sz="36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 con il cuore triste e fragile 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it-IT" altLang="it-IT" sz="36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lode al nome tuo</a:t>
            </a:r>
          </a:p>
        </p:txBody>
      </p:sp>
    </p:spTree>
    <p:extLst>
      <p:ext uri="{BB962C8B-B14F-4D97-AF65-F5344CB8AC3E}">
        <p14:creationId xmlns:p14="http://schemas.microsoft.com/office/powerpoint/2010/main" val="1619118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AutoShape 3"/>
          <p:cNvSpPr>
            <a:spLocks/>
          </p:cNvSpPr>
          <p:nvPr/>
        </p:nvSpPr>
        <p:spPr bwMode="auto">
          <a:xfrm>
            <a:off x="1595438" y="6867525"/>
            <a:ext cx="228600" cy="2057400"/>
          </a:xfrm>
          <a:prstGeom prst="rightBrace">
            <a:avLst>
              <a:gd name="adj1" fmla="val 75000"/>
              <a:gd name="adj2" fmla="val 50000"/>
            </a:avLst>
          </a:prstGeom>
          <a:noFill/>
          <a:ln w="9525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endParaRPr lang="it-IT" altLang="it-IT">
              <a:solidFill>
                <a:srgbClr val="000000"/>
              </a:solidFill>
            </a:endParaRPr>
          </a:p>
        </p:txBody>
      </p:sp>
      <p:sp>
        <p:nvSpPr>
          <p:cNvPr id="5123" name="Text Box 4"/>
          <p:cNvSpPr txBox="1">
            <a:spLocks noChangeArrowheads="1"/>
          </p:cNvSpPr>
          <p:nvPr/>
        </p:nvSpPr>
        <p:spPr bwMode="auto">
          <a:xfrm>
            <a:off x="2286000" y="-3690938"/>
            <a:ext cx="4229100" cy="342900"/>
          </a:xfrm>
          <a:prstGeom prst="rect">
            <a:avLst/>
          </a:prstGeom>
          <a:solidFill>
            <a:srgbClr val="FFFFFF"/>
          </a:solidFill>
          <a:ln w="9525">
            <a:solidFill>
              <a:srgbClr val="FFFFFF"/>
            </a:solidFill>
            <a:miter lim="800000"/>
            <a:headEnd/>
            <a:tailEnd/>
          </a:ln>
        </p:spPr>
        <p:txBody>
          <a:bodyPr lIns="91380" tIns="45692" rIns="91380" bIns="45692"/>
          <a:lstStyle>
            <a:lvl1pPr defTabSz="449263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defTabSz="449263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defTabSz="449263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defTabSz="449263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defTabSz="449263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it-IT" altLang="it-IT" sz="1600" b="1">
                <a:solidFill>
                  <a:srgbClr val="000000"/>
                </a:solidFill>
                <a:ea typeface="Arial Unicode MS" panose="020B0604020202020204" pitchFamily="34" charset="-128"/>
                <a:cs typeface="Times New Roman" panose="02020603050405020304" pitchFamily="18" charset="0"/>
              </a:rPr>
              <a:t>Ti benedirò                                            231 a-c</a:t>
            </a:r>
            <a:endParaRPr lang="it-IT" altLang="it-IT">
              <a:solidFill>
                <a:srgbClr val="000000"/>
              </a:solidFill>
              <a:ea typeface="Arial Unicode MS" panose="020B060402020202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5124" name="Rectangle 5"/>
          <p:cNvSpPr>
            <a:spLocks noChangeArrowheads="1"/>
          </p:cNvSpPr>
          <p:nvPr/>
        </p:nvSpPr>
        <p:spPr bwMode="auto">
          <a:xfrm>
            <a:off x="2" y="-3875604"/>
            <a:ext cx="184731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endParaRPr lang="it-IT" altLang="it-IT">
              <a:solidFill>
                <a:srgbClr val="000000"/>
              </a:solidFill>
            </a:endParaRPr>
          </a:p>
        </p:txBody>
      </p:sp>
      <p:sp>
        <p:nvSpPr>
          <p:cNvPr id="5125" name="Rectangle 6"/>
          <p:cNvSpPr>
            <a:spLocks noChangeArrowheads="1"/>
          </p:cNvSpPr>
          <p:nvPr/>
        </p:nvSpPr>
        <p:spPr bwMode="auto">
          <a:xfrm>
            <a:off x="2" y="276999"/>
            <a:ext cx="9144000" cy="5078257"/>
          </a:xfrm>
          <a:prstGeom prst="rect">
            <a:avLst/>
          </a:prstGeom>
          <a:noFill/>
          <a:ln>
            <a:noFill/>
          </a:ln>
        </p:spPr>
        <p:txBody>
          <a:bodyPr lIns="91380" tIns="45692" rIns="91380" bIns="45692" anchor="ctr">
            <a:spAutoFit/>
          </a:bodyPr>
          <a:lstStyle>
            <a:lvl1pPr defTabSz="449263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defTabSz="449263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defTabSz="449263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defTabSz="449263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defTabSz="449263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it-IT" altLang="it-IT" sz="36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tornerò a lodarti sempre 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it-IT" altLang="it-IT" sz="36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per ogni dono tuo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it-IT" altLang="it-IT" sz="36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e quando scenderà la notte,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it-IT" altLang="it-IT" sz="36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sarò ancora lì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it-IT" altLang="it-IT" sz="3600" b="1" dirty="0">
              <a:solidFill>
                <a:srgbClr val="FFFFFF"/>
              </a:solidFill>
              <a:effectLst>
                <a:glow rad="127000">
                  <a:srgbClr val="000000"/>
                </a:glow>
              </a:effectLst>
              <a:latin typeface="Bookman Old Style" panose="02050604050505020204" pitchFamily="18" charset="0"/>
              <a:ea typeface="Arial Unicode MS" panose="020B0604020202020204" pitchFamily="34" charset="-128"/>
              <a:cs typeface="Times New Roman" panose="02020603050405020304" pitchFamily="18" charset="0"/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it-IT" altLang="it-IT" sz="36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benedetto il nome del Signor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it-IT" altLang="it-IT" sz="36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lode al nome tuo 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it-IT" altLang="it-IT" sz="36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benedetto il nome del Signor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it-IT" altLang="it-IT" sz="36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il glorioso nome di Gesù</a:t>
            </a:r>
          </a:p>
        </p:txBody>
      </p:sp>
      <p:sp>
        <p:nvSpPr>
          <p:cNvPr id="5126" name="Rectangle 7"/>
          <p:cNvSpPr>
            <a:spLocks noChangeArrowheads="1"/>
          </p:cNvSpPr>
          <p:nvPr/>
        </p:nvSpPr>
        <p:spPr bwMode="auto">
          <a:xfrm>
            <a:off x="2" y="6699250"/>
            <a:ext cx="3063875" cy="3849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380" tIns="45692" rIns="91380" bIns="45692" anchor="ctr">
            <a:spAutoFit/>
          </a:bodyPr>
          <a:lstStyle>
            <a:lvl1pPr defTabSz="449263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defTabSz="449263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defTabSz="449263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defTabSz="449263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defTabSz="449263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br>
              <a:rPr lang="it-IT" altLang="it-IT">
                <a:solidFill>
                  <a:srgbClr val="000000"/>
                </a:solidFill>
                <a:ea typeface="Arial Unicode MS" panose="020B0604020202020204" pitchFamily="34" charset="-128"/>
                <a:cs typeface="Arial Unicode MS" panose="020B0604020202020204" pitchFamily="34" charset="-128"/>
              </a:rPr>
            </a:br>
            <a:endParaRPr lang="it-IT" altLang="it-IT">
              <a:solidFill>
                <a:srgbClr val="000000"/>
              </a:solidFill>
              <a:ea typeface="Arial Unicode MS" panose="020B0604020202020204" pitchFamily="34" charset="-128"/>
              <a:cs typeface="Arial Unicode MS" panose="020B0604020202020204" pitchFamily="34" charset="-128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it-IT" altLang="it-IT" sz="1600" b="1">
                <a:solidFill>
                  <a:srgbClr val="000000"/>
                </a:solidFill>
                <a:ea typeface="Arial Unicode MS" panose="020B0604020202020204" pitchFamily="34" charset="-128"/>
                <a:cs typeface="Times New Roman" panose="02020603050405020304" pitchFamily="18" charset="0"/>
              </a:rPr>
              <a:t>Si		       Fa#  </a:t>
            </a:r>
            <a:endParaRPr lang="it-IT" altLang="it-IT" sz="1000">
              <a:solidFill>
                <a:srgbClr val="000000"/>
              </a:solidFill>
              <a:ea typeface="Arial Unicode MS" panose="020B0604020202020204" pitchFamily="34" charset="-128"/>
              <a:cs typeface="Arial Unicode MS" panose="020B0604020202020204" pitchFamily="34" charset="-128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it-IT" altLang="it-IT" sz="1600">
                <a:solidFill>
                  <a:srgbClr val="000000"/>
                </a:solidFill>
                <a:ea typeface="Arial Unicode MS" panose="020B0604020202020204" pitchFamily="34" charset="-128"/>
                <a:cs typeface="Arial Unicode MS" panose="020B0604020202020204" pitchFamily="34" charset="-128"/>
              </a:rPr>
              <a:t>Quando mi darai </a:t>
            </a:r>
            <a:endParaRPr lang="it-IT" altLang="it-IT" sz="1000">
              <a:solidFill>
                <a:srgbClr val="000000"/>
              </a:solidFill>
              <a:ea typeface="Arial Unicode MS" panose="020B0604020202020204" pitchFamily="34" charset="-128"/>
              <a:cs typeface="Arial Unicode MS" panose="020B0604020202020204" pitchFamily="34" charset="-128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it-IT" altLang="it-IT" sz="1600" b="1">
                <a:solidFill>
                  <a:srgbClr val="000000"/>
                </a:solidFill>
                <a:ea typeface="Arial Unicode MS" panose="020B0604020202020204" pitchFamily="34" charset="-128"/>
                <a:cs typeface="Arial Unicode MS" panose="020B0604020202020204" pitchFamily="34" charset="-128"/>
              </a:rPr>
              <a:t>   Sol#-         Mi</a:t>
            </a:r>
            <a:endParaRPr lang="it-IT" altLang="it-IT" sz="1000">
              <a:solidFill>
                <a:srgbClr val="000000"/>
              </a:solidFill>
              <a:ea typeface="Arial Unicode MS" panose="020B0604020202020204" pitchFamily="34" charset="-128"/>
              <a:cs typeface="Arial Unicode MS" panose="020B0604020202020204" pitchFamily="34" charset="-128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it-IT" altLang="it-IT" sz="1600">
                <a:solidFill>
                  <a:srgbClr val="000000"/>
                </a:solidFill>
                <a:ea typeface="Arial Unicode MS" panose="020B0604020202020204" pitchFamily="34" charset="-128"/>
                <a:cs typeface="Arial Unicode MS" panose="020B0604020202020204" pitchFamily="34" charset="-128"/>
              </a:rPr>
              <a:t>o se mi toglierai</a:t>
            </a:r>
            <a:endParaRPr lang="it-IT" altLang="it-IT" sz="1000">
              <a:solidFill>
                <a:srgbClr val="000000"/>
              </a:solidFill>
              <a:ea typeface="Arial Unicode MS" panose="020B0604020202020204" pitchFamily="34" charset="-128"/>
              <a:cs typeface="Arial Unicode MS" panose="020B0604020202020204" pitchFamily="34" charset="-128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it-IT" altLang="it-IT" sz="1600" b="1">
                <a:solidFill>
                  <a:srgbClr val="000000"/>
                </a:solidFill>
                <a:ea typeface="Arial Unicode MS" panose="020B0604020202020204" pitchFamily="34" charset="-128"/>
                <a:cs typeface="Arial Unicode MS" panose="020B0604020202020204" pitchFamily="34" charset="-128"/>
              </a:rPr>
              <a:t>        Si	         Fa#       x 3</a:t>
            </a:r>
            <a:endParaRPr lang="it-IT" altLang="it-IT" sz="1000">
              <a:solidFill>
                <a:srgbClr val="000000"/>
              </a:solidFill>
              <a:ea typeface="Arial Unicode MS" panose="020B0604020202020204" pitchFamily="34" charset="-128"/>
              <a:cs typeface="Arial Unicode MS" panose="020B0604020202020204" pitchFamily="34" charset="-128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it-IT" altLang="it-IT" sz="1600">
                <a:solidFill>
                  <a:srgbClr val="000000"/>
                </a:solidFill>
                <a:ea typeface="Arial Unicode MS" panose="020B0604020202020204" pitchFamily="34" charset="-128"/>
                <a:cs typeface="Arial Unicode MS" panose="020B0604020202020204" pitchFamily="34" charset="-128"/>
              </a:rPr>
              <a:t>per sempre canterò </a:t>
            </a:r>
            <a:endParaRPr lang="it-IT" altLang="it-IT" sz="1000">
              <a:solidFill>
                <a:srgbClr val="000000"/>
              </a:solidFill>
              <a:ea typeface="Arial Unicode MS" panose="020B0604020202020204" pitchFamily="34" charset="-128"/>
              <a:cs typeface="Arial Unicode MS" panose="020B0604020202020204" pitchFamily="34" charset="-128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it-IT" altLang="it-IT" sz="1600" b="1">
                <a:solidFill>
                  <a:srgbClr val="000000"/>
                </a:solidFill>
                <a:ea typeface="Arial Unicode MS" panose="020B0604020202020204" pitchFamily="34" charset="-128"/>
                <a:cs typeface="Arial Unicode MS" panose="020B0604020202020204" pitchFamily="34" charset="-128"/>
              </a:rPr>
              <a:t>   Sol#-       Mi</a:t>
            </a:r>
            <a:endParaRPr lang="it-IT" altLang="it-IT" sz="1000">
              <a:solidFill>
                <a:srgbClr val="000000"/>
              </a:solidFill>
              <a:ea typeface="Arial Unicode MS" panose="020B0604020202020204" pitchFamily="34" charset="-128"/>
              <a:cs typeface="Arial Unicode MS" panose="020B0604020202020204" pitchFamily="34" charset="-128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it-IT" altLang="it-IT" sz="1600">
                <a:solidFill>
                  <a:srgbClr val="000000"/>
                </a:solidFill>
                <a:ea typeface="Arial Unicode MS" panose="020B0604020202020204" pitchFamily="34" charset="-128"/>
                <a:cs typeface="Arial Unicode MS" panose="020B0604020202020204" pitchFamily="34" charset="-128"/>
              </a:rPr>
              <a:t>e ti benedirò</a:t>
            </a:r>
            <a:endParaRPr lang="it-IT" altLang="it-IT" sz="1000">
              <a:solidFill>
                <a:srgbClr val="000000"/>
              </a:solidFill>
              <a:ea typeface="Arial Unicode MS" panose="020B0604020202020204" pitchFamily="34" charset="-128"/>
              <a:cs typeface="Arial Unicode MS" panose="020B0604020202020204" pitchFamily="34" charset="-128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it-IT" altLang="it-IT" sz="1600" b="1">
                <a:solidFill>
                  <a:srgbClr val="000000"/>
                </a:solidFill>
                <a:ea typeface="Arial Unicode MS" panose="020B0604020202020204" pitchFamily="34" charset="-128"/>
                <a:cs typeface="Arial Unicode MS" panose="020B0604020202020204" pitchFamily="34" charset="-128"/>
              </a:rPr>
              <a:t>Si		 Fa#</a:t>
            </a:r>
            <a:endParaRPr lang="it-IT" altLang="it-IT" sz="1000">
              <a:solidFill>
                <a:srgbClr val="000000"/>
              </a:solidFill>
              <a:ea typeface="Arial Unicode MS" panose="020B0604020202020204" pitchFamily="34" charset="-128"/>
              <a:cs typeface="Arial Unicode MS" panose="020B0604020202020204" pitchFamily="34" charset="-128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it-IT" altLang="it-IT" sz="1600">
                <a:solidFill>
                  <a:srgbClr val="000000"/>
                </a:solidFill>
                <a:ea typeface="Arial Unicode MS" panose="020B0604020202020204" pitchFamily="34" charset="-128"/>
                <a:cs typeface="Arial Unicode MS" panose="020B0604020202020204" pitchFamily="34" charset="-128"/>
              </a:rPr>
              <a:t>Ti benedirò o mio Signor…. x 2</a:t>
            </a:r>
            <a:endParaRPr lang="it-IT" altLang="it-IT" sz="1000">
              <a:solidFill>
                <a:srgbClr val="000000"/>
              </a:solidFill>
              <a:ea typeface="Arial Unicode MS" panose="020B0604020202020204" pitchFamily="34" charset="-128"/>
              <a:cs typeface="Arial Unicode MS" panose="020B0604020202020204" pitchFamily="34" charset="-128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it-IT" altLang="it-IT" sz="1600" b="1">
                <a:solidFill>
                  <a:srgbClr val="000000"/>
                </a:solidFill>
                <a:ea typeface="Arial Unicode MS" panose="020B0604020202020204" pitchFamily="34" charset="-128"/>
                <a:cs typeface="Arial Unicode MS" panose="020B0604020202020204" pitchFamily="34" charset="-128"/>
              </a:rPr>
              <a:t>Musica: Si  Fa#  Sol#-  Mi</a:t>
            </a:r>
            <a:endParaRPr lang="it-IT" altLang="it-IT" sz="1000">
              <a:solidFill>
                <a:srgbClr val="000000"/>
              </a:solidFill>
              <a:ea typeface="Arial Unicode MS" panose="020B0604020202020204" pitchFamily="34" charset="-128"/>
              <a:cs typeface="Arial Unicode MS" panose="020B0604020202020204" pitchFamily="34" charset="-128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it-IT" altLang="it-IT" sz="1600" b="1">
                <a:solidFill>
                  <a:srgbClr val="000000"/>
                </a:solidFill>
                <a:ea typeface="Arial Unicode MS" panose="020B0604020202020204" pitchFamily="34" charset="-128"/>
                <a:cs typeface="Arial Unicode MS" panose="020B0604020202020204" pitchFamily="34" charset="-128"/>
              </a:rPr>
              <a:t>              Si  Fa#  Mi              x 2</a:t>
            </a:r>
            <a:endParaRPr lang="it-IT" altLang="it-IT" sz="1000">
              <a:solidFill>
                <a:srgbClr val="000000"/>
              </a:solidFill>
              <a:ea typeface="Arial Unicode MS" panose="020B0604020202020204" pitchFamily="34" charset="-128"/>
              <a:cs typeface="Arial Unicode MS" panose="020B0604020202020204" pitchFamily="34" charset="-128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it-IT" altLang="it-IT">
              <a:solidFill>
                <a:srgbClr val="000000"/>
              </a:solidFill>
              <a:ea typeface="Arial Unicode MS" panose="020B0604020202020204" pitchFamily="34" charset="-128"/>
              <a:cs typeface="Arial Unicode MS" panose="020B0604020202020204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236295982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3" name="Text Box 4"/>
          <p:cNvSpPr txBox="1">
            <a:spLocks noChangeArrowheads="1"/>
          </p:cNvSpPr>
          <p:nvPr/>
        </p:nvSpPr>
        <p:spPr bwMode="auto">
          <a:xfrm>
            <a:off x="2286000" y="-3690938"/>
            <a:ext cx="4229100" cy="342900"/>
          </a:xfrm>
          <a:prstGeom prst="rect">
            <a:avLst/>
          </a:prstGeom>
          <a:solidFill>
            <a:srgbClr val="FFFFFF"/>
          </a:solidFill>
          <a:ln w="9525">
            <a:solidFill>
              <a:srgbClr val="FFFFFF"/>
            </a:solidFill>
            <a:miter lim="800000"/>
            <a:headEnd/>
            <a:tailEnd/>
          </a:ln>
        </p:spPr>
        <p:txBody>
          <a:bodyPr lIns="91380" tIns="45692" rIns="91380" bIns="45692"/>
          <a:lstStyle>
            <a:lvl1pPr defTabSz="449263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defTabSz="449263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defTabSz="449263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defTabSz="449263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defTabSz="449263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it-IT" altLang="it-IT" sz="1600" b="1">
                <a:solidFill>
                  <a:srgbClr val="000000"/>
                </a:solidFill>
                <a:ea typeface="Arial Unicode MS" panose="020B0604020202020204" pitchFamily="34" charset="-128"/>
                <a:cs typeface="Times New Roman" panose="02020603050405020304" pitchFamily="18" charset="0"/>
              </a:rPr>
              <a:t>Ti benedirò                                            231 a-c</a:t>
            </a:r>
            <a:endParaRPr lang="it-IT" altLang="it-IT">
              <a:solidFill>
                <a:srgbClr val="000000"/>
              </a:solidFill>
              <a:ea typeface="Arial Unicode MS" panose="020B060402020202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5124" name="Rectangle 5"/>
          <p:cNvSpPr>
            <a:spLocks noChangeArrowheads="1"/>
          </p:cNvSpPr>
          <p:nvPr/>
        </p:nvSpPr>
        <p:spPr bwMode="auto">
          <a:xfrm>
            <a:off x="2" y="-3875604"/>
            <a:ext cx="184731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endParaRPr lang="it-IT" altLang="it-IT">
              <a:solidFill>
                <a:srgbClr val="000000"/>
              </a:solidFill>
            </a:endParaRPr>
          </a:p>
        </p:txBody>
      </p:sp>
      <p:sp>
        <p:nvSpPr>
          <p:cNvPr id="5125" name="Rectangle 6"/>
          <p:cNvSpPr>
            <a:spLocks noChangeArrowheads="1"/>
          </p:cNvSpPr>
          <p:nvPr/>
        </p:nvSpPr>
        <p:spPr bwMode="auto">
          <a:xfrm>
            <a:off x="0" y="0"/>
            <a:ext cx="9144000" cy="6740250"/>
          </a:xfrm>
          <a:prstGeom prst="rect">
            <a:avLst/>
          </a:prstGeom>
          <a:noFill/>
          <a:ln>
            <a:noFill/>
          </a:ln>
        </p:spPr>
        <p:txBody>
          <a:bodyPr lIns="91380" tIns="45692" rIns="91380" bIns="45692" anchor="ctr">
            <a:spAutoFit/>
          </a:bodyPr>
          <a:lstStyle>
            <a:lvl1pPr defTabSz="449263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defTabSz="449263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defTabSz="449263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defTabSz="449263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defTabSz="449263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it-IT" altLang="it-IT" sz="36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Tu doni e porti via, 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it-IT" altLang="it-IT" sz="36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tu doni e porti via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it-IT" altLang="it-IT" sz="36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Per sempre sceglierò 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it-IT" altLang="it-IT" sz="36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di benedire Te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it-IT" altLang="it-IT" sz="24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X2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it-IT" altLang="it-IT" sz="3600" b="1" dirty="0">
              <a:solidFill>
                <a:srgbClr val="FFFFFF"/>
              </a:solidFill>
              <a:effectLst>
                <a:glow rad="127000">
                  <a:srgbClr val="000000"/>
                </a:glow>
              </a:effectLst>
              <a:latin typeface="Bookman Old Style" panose="02050604050505020204" pitchFamily="18" charset="0"/>
              <a:ea typeface="Arial Unicode MS" panose="020B0604020202020204" pitchFamily="34" charset="-128"/>
              <a:cs typeface="Times New Roman" panose="02020603050405020304" pitchFamily="18" charset="0"/>
            </a:endParaRPr>
          </a:p>
          <a:p>
            <a:pPr algn="ctr" defTabSz="914400"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it-IT" altLang="it-IT" sz="36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benedetto il nome del Signor</a:t>
            </a:r>
          </a:p>
          <a:p>
            <a:pPr algn="ctr" defTabSz="914400"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it-IT" altLang="it-IT" sz="36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lode al nome Tuo </a:t>
            </a:r>
          </a:p>
          <a:p>
            <a:pPr algn="ctr" defTabSz="914400"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it-IT" altLang="it-IT" sz="36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benedetto il nome del Signor</a:t>
            </a:r>
          </a:p>
          <a:p>
            <a:pPr algn="ctr" defTabSz="914400"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it-IT" altLang="it-IT" sz="36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il glorioso nome di Gesù</a:t>
            </a:r>
          </a:p>
          <a:p>
            <a:pPr algn="ctr" defTabSz="914400" eaLnBrk="1" fontAlgn="base" hangingPunct="1">
              <a:spcBef>
                <a:spcPct val="0"/>
              </a:spcBef>
              <a:spcAft>
                <a:spcPct val="0"/>
              </a:spcAft>
            </a:pPr>
            <a:endParaRPr lang="it-IT" altLang="it-IT" sz="3600" b="1" dirty="0">
              <a:solidFill>
                <a:srgbClr val="FFFFFF"/>
              </a:solidFill>
              <a:effectLst>
                <a:glow rad="127000">
                  <a:srgbClr val="000000"/>
                </a:glow>
              </a:effectLst>
              <a:latin typeface="Bookman Old Style" panose="02050604050505020204" pitchFamily="18" charset="0"/>
              <a:ea typeface="Arial Unicode MS" panose="020B0604020202020204" pitchFamily="34" charset="-128"/>
              <a:cs typeface="Times New Roman" panose="02020603050405020304" pitchFamily="18" charset="0"/>
            </a:endParaRPr>
          </a:p>
          <a:p>
            <a:pPr algn="ctr" defTabSz="914400"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it-IT" altLang="it-IT" sz="20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fine</a:t>
            </a:r>
            <a:r>
              <a:rPr lang="it-IT" altLang="it-IT" sz="3600" dirty="0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ea typeface="Arial Unicode MS" panose="020B0604020202020204" pitchFamily="34" charset="-128"/>
                <a:cs typeface="Times New Roman" panose="02020603050405020304" pitchFamily="18" charset="0"/>
              </a:rPr>
              <a:t>      </a:t>
            </a:r>
          </a:p>
        </p:txBody>
      </p:sp>
    </p:spTree>
    <p:extLst>
      <p:ext uri="{BB962C8B-B14F-4D97-AF65-F5344CB8AC3E}">
        <p14:creationId xmlns:p14="http://schemas.microsoft.com/office/powerpoint/2010/main" val="3309880492"/>
      </p:ext>
    </p:extLst>
  </p:cSld>
  <p:clrMapOvr>
    <a:masterClrMapping/>
  </p:clrMapOvr>
</p:sld>
</file>

<file path=ppt/theme/theme1.xml><?xml version="1.0" encoding="utf-8"?>
<a:theme xmlns:a="http://schemas.openxmlformats.org/drawingml/2006/main" name="8_Struttura predefinita">
  <a:themeElements>
    <a:clrScheme name="8_Struttura predefinita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8_Struttura predefinita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8_Struttura predefinita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8_Struttura predefinita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8_Struttura predefinita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8_Struttura predefinita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8_Struttura predefinita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8_Struttura predefinita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8_Struttura predefinita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8_Struttura predefinita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8_Struttura predefinita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8_Struttura predefinita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8_Struttura predefinita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8_Struttura predefinita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</TotalTime>
  <Words>207</Words>
  <Application>Microsoft Office PowerPoint</Application>
  <PresentationFormat>Presentazione su schermo (4:3)</PresentationFormat>
  <Paragraphs>68</Paragraphs>
  <Slides>5</Slides>
  <Notes>0</Notes>
  <HiddenSlides>0</HiddenSlides>
  <MMClips>0</MMClips>
  <ScaleCrop>false</ScaleCrop>
  <HeadingPairs>
    <vt:vector size="6" baseType="variant">
      <vt:variant>
        <vt:lpstr>Caratteri utilizzati</vt:lpstr>
      </vt:variant>
      <vt:variant>
        <vt:i4>4</vt:i4>
      </vt:variant>
      <vt:variant>
        <vt:lpstr>Tema</vt:lpstr>
      </vt:variant>
      <vt:variant>
        <vt:i4>1</vt:i4>
      </vt:variant>
      <vt:variant>
        <vt:lpstr>Titoli diapositive</vt:lpstr>
      </vt:variant>
      <vt:variant>
        <vt:i4>5</vt:i4>
      </vt:variant>
    </vt:vector>
  </HeadingPairs>
  <TitlesOfParts>
    <vt:vector size="10" baseType="lpstr">
      <vt:lpstr>Arial</vt:lpstr>
      <vt:lpstr>Arial Unicode MS</vt:lpstr>
      <vt:lpstr>Bookman Old Style</vt:lpstr>
      <vt:lpstr>Times New Roman</vt:lpstr>
      <vt:lpstr>8_Struttura predefinita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Presentazione standard di PowerPoint</dc:title>
  <dc:creator>chiesa@ccbassisi.it</dc:creator>
  <cp:lastModifiedBy>MSofficepro2929</cp:lastModifiedBy>
  <cp:revision>5</cp:revision>
  <dcterms:created xsi:type="dcterms:W3CDTF">2016-12-31T15:56:09Z</dcterms:created>
  <dcterms:modified xsi:type="dcterms:W3CDTF">2018-11-02T09:00:36Z</dcterms:modified>
</cp:coreProperties>
</file>