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518" r:id="rId2"/>
    <p:sldId id="519" r:id="rId3"/>
    <p:sldId id="520" r:id="rId4"/>
    <p:sldId id="521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750BB-E55B-4D90-B9A6-191F22808371}" type="datetimeFigureOut">
              <a:rPr lang="it-IT" smtClean="0"/>
              <a:t>06/04/2019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2281C9-6F3A-4678-8237-CEAB23FB040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4970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4B2C01-EB69-4CC9-8173-55D0EED7EB6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2ED5BDC-2137-40EA-BB39-E8AADCCDFE1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66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4B2C01-EB69-4CC9-8173-55D0EED7EB6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2ED5BDC-2137-40EA-BB39-E8AADCCDFE1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090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4B2C01-EB69-4CC9-8173-55D0EED7EB6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2ED5BDC-2137-40EA-BB39-E8AADCCDFE1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628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4B2C01-EB69-4CC9-8173-55D0EED7EB6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2ED5BDC-2137-40EA-BB39-E8AADCCDFE1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14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F17F74-5DFB-40FE-8530-CA1E9F16C67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65176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0E299E-750A-4BA8-8EA9-C33C1A8580E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19651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E861F6-A08B-4F28-A6D5-5CFD3D26F4D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4932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FB9A84-BA49-4F82-82E5-7EF1EF701B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87654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1A110E-F038-40D6-BAA3-9C4B9FCB95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4702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BD6F26-43B0-4645-879F-AFE5BDE6F2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720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4634D3-F1CE-4785-A1ED-A6719960709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47533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B04F5-9295-48A8-9B27-05CA028C6CB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17615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737C01-3302-4693-949F-9E21451C2BE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0276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DB34FA-B70F-40C7-B5CB-C6570EF3397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4520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72DD67-494C-440A-ACEB-95FB89CA52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59403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A1599E-10AA-4C07-9342-7ED80C0D840F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2841915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5172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Alla croce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Dio mi hai cercato,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conosci il mio cuor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Anche quando pecco,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so che mi ami (x2)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tua presenza, riempie il mio cuor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 ogni momento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so che mi ami (x2)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            </a:t>
            </a:r>
          </a:p>
        </p:txBody>
      </p:sp>
    </p:spTree>
    <p:extLst>
      <p:ext uri="{BB962C8B-B14F-4D97-AF65-F5344CB8AC3E}">
        <p14:creationId xmlns:p14="http://schemas.microsoft.com/office/powerpoint/2010/main" val="22299296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530087"/>
            <a:ext cx="9144000" cy="55172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alla croce c’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inchiniam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Il sangue hai sparso per salvar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Nessuno mi ama come te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Gesù morì e risuscitò,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sulla morte trionfò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Nessuno mi separerà</a:t>
            </a:r>
          </a:p>
        </p:txBody>
      </p:sp>
    </p:spTree>
    <p:extLst>
      <p:ext uri="{BB962C8B-B14F-4D97-AF65-F5344CB8AC3E}">
        <p14:creationId xmlns:p14="http://schemas.microsoft.com/office/powerpoint/2010/main" val="3058810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530087"/>
            <a:ext cx="9144000" cy="55172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Sei tu che guidi,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 passi miei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Mi tieni per mano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so che ami (x2)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87787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32522"/>
            <a:ext cx="9144000" cy="55172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alla croce c’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inchiniam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Il sangue hai sparso per salvar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Nessuno mi ama come te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Gesù morì e risuscitò,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sulla morte trionfò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Nessuno mi separerà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Più il velo non c’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èche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mi separa da te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Perché in te, tutto compiuto è (x2)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alt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0988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</Words>
  <Application>Microsoft Office PowerPoint</Application>
  <PresentationFormat>Presentazione su schermo (4:3)</PresentationFormat>
  <Paragraphs>38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Times New Roman</vt:lpstr>
      <vt:lpstr>4_Tema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1</cp:revision>
  <dcterms:created xsi:type="dcterms:W3CDTF">2019-04-06T07:56:51Z</dcterms:created>
  <dcterms:modified xsi:type="dcterms:W3CDTF">2019-04-06T07:57:06Z</dcterms:modified>
</cp:coreProperties>
</file>