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7"/>
  </p:notesMasterIdLst>
  <p:sldIdLst>
    <p:sldId id="264" r:id="rId2"/>
    <p:sldId id="265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Arial" panose="020B0604020202020204" pitchFamily="34" charset="0"/>
              </a:defRPr>
            </a:lvl1pPr>
          </a:lstStyle>
          <a:p>
            <a:fld id="{362C98D3-A510-468B-945C-466BCA1FB6B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5784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267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121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944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250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EF42B4-AB46-4DA6-B395-F846E2D2ADD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AE3126D-E7F7-42A8-BB6E-D808BF3C12E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195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EC16D3-9687-4F26-BD12-60B76E4796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0667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4945E-99CE-4207-9DB2-8667DA64021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4720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324832-80DB-4F81-A5A4-6AFAF61F8EE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9941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C477E8-A043-4F73-87E6-1412195E462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0776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6B7F0-8A6D-40CB-8552-45545EA2404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80858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DD2FE6-5051-4787-B7C0-DA8D220396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8106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7BD56-1ECE-4EA2-BC81-62A55D43EE3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0728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32CDB6-BDD8-4176-82B4-C694AF3A6D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74418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9089-18E5-4A25-AFCE-AB261C61FBA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5635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E77B68-4D01-45A0-BC7A-D03F1BED1C0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5197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931AB0-648D-4FFB-A873-4D119649DDD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27948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975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47B8B8-B5A5-407E-B673-BEB8ACB744D8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87251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3429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6858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0287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3716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233363" indent="-233363" algn="l" defTabSz="305991" rtl="0" eaLnBrk="0" fontAlgn="base" hangingPunct="0">
        <a:lnSpc>
          <a:spcPct val="93000"/>
        </a:lnSpc>
        <a:spcBef>
          <a:spcPct val="0"/>
        </a:spcBef>
        <a:spcAft>
          <a:spcPts val="966"/>
        </a:spcAft>
        <a:buClr>
          <a:srgbClr val="000000"/>
        </a:buClr>
        <a:buSzPct val="100000"/>
        <a:buFont typeface="Times New Roman" pitchFamily="18" charset="0"/>
        <a:buChar char="•"/>
        <a:defRPr sz="2175">
          <a:solidFill>
            <a:srgbClr val="000000"/>
          </a:solidFill>
          <a:latin typeface="+mn-lt"/>
          <a:ea typeface="+mn-ea"/>
          <a:cs typeface="+mn-cs"/>
        </a:defRPr>
      </a:lvl1pPr>
      <a:lvl2pPr marL="506016" indent="-195263" algn="l" defTabSz="305991" rtl="0" eaLnBrk="0" fontAlgn="base" hangingPunct="0">
        <a:lnSpc>
          <a:spcPct val="93000"/>
        </a:lnSpc>
        <a:spcBef>
          <a:spcPct val="0"/>
        </a:spcBef>
        <a:spcAft>
          <a:spcPts val="779"/>
        </a:spcAft>
        <a:buClr>
          <a:srgbClr val="000000"/>
        </a:buClr>
        <a:buSzPct val="100000"/>
        <a:buFont typeface="Times New Roman" pitchFamily="18" charset="0"/>
        <a:buChar char="–"/>
        <a:defRPr sz="1875">
          <a:solidFill>
            <a:srgbClr val="000000"/>
          </a:solidFill>
          <a:latin typeface="+mn-lt"/>
          <a:ea typeface="+mn-ea"/>
          <a:cs typeface="+mn-cs"/>
        </a:defRPr>
      </a:lvl2pPr>
      <a:lvl3pPr marL="777479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581"/>
        </a:spcAft>
        <a:buClr>
          <a:srgbClr val="000000"/>
        </a:buClr>
        <a:buSzPct val="100000"/>
        <a:buFont typeface="Times New Roman" pitchFamily="18" charset="0"/>
        <a:buChar char="•"/>
        <a:defRPr sz="1650">
          <a:solidFill>
            <a:srgbClr val="000000"/>
          </a:solidFill>
          <a:latin typeface="+mn-lt"/>
          <a:ea typeface="+mn-ea"/>
          <a:cs typeface="+mn-cs"/>
        </a:defRPr>
      </a:lvl3pPr>
      <a:lvl4pPr marL="1088231" indent="-154781" algn="l" defTabSz="305991" rtl="0" eaLnBrk="0" fontAlgn="base" hangingPunct="0">
        <a:lnSpc>
          <a:spcPct val="93000"/>
        </a:lnSpc>
        <a:spcBef>
          <a:spcPct val="0"/>
        </a:spcBef>
        <a:spcAft>
          <a:spcPts val="394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400175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7430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0859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24288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7717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4974636"/>
          </a:xfrm>
          <a:noFill/>
        </p:spPr>
        <p:txBody>
          <a:bodyPr vert="horz" wrap="square" lIns="0" tIns="14997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1600" b="1" i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</a:t>
            </a:r>
          </a:p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endParaRPr lang="it-IT" altLang="it-IT" sz="1050" b="1" i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</a:t>
            </a:r>
          </a:p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Chi è pari a Te, Gesù?</a:t>
            </a:r>
          </a:p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Solo Tu puoi ristorar</a:t>
            </a:r>
          </a:p>
          <a:p>
            <a:pPr marL="0" indent="0" algn="ctr" defTabSz="336947" eaLnBrk="1" hangingPunct="1">
              <a:lnSpc>
                <a:spcPct val="150000"/>
              </a:lnSpc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rinnovar il mio cuor</a:t>
            </a:r>
          </a:p>
        </p:txBody>
      </p:sp>
    </p:spTree>
    <p:extLst>
      <p:ext uri="{BB962C8B-B14F-4D97-AF65-F5344CB8AC3E}">
        <p14:creationId xmlns:p14="http://schemas.microsoft.com/office/powerpoint/2010/main" val="29152345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000750"/>
          </a:xfrm>
          <a:noFill/>
        </p:spPr>
        <p:txBody>
          <a:bodyPr vert="horz" wrap="square" lIns="0" tIns="14997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l'eternità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canto mio sarai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Hai conquistato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ogni parte di me,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</a:t>
            </a:r>
          </a:p>
        </p:txBody>
      </p:sp>
    </p:spTree>
    <p:extLst>
      <p:ext uri="{BB962C8B-B14F-4D97-AF65-F5344CB8AC3E}">
        <p14:creationId xmlns:p14="http://schemas.microsoft.com/office/powerpoint/2010/main" val="346130537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000750"/>
          </a:xfrm>
          <a:noFill/>
        </p:spPr>
        <p:txBody>
          <a:bodyPr vert="horz" wrap="square" lIns="0" tIns="14997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Padre di grazia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Nessun altro è come Te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Tu soltanto puoi guarir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Le ferite che ho 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Nel mio cuor. </a:t>
            </a:r>
          </a:p>
        </p:txBody>
      </p:sp>
    </p:spTree>
    <p:extLst>
      <p:ext uri="{BB962C8B-B14F-4D97-AF65-F5344CB8AC3E}">
        <p14:creationId xmlns:p14="http://schemas.microsoft.com/office/powerpoint/2010/main" val="11808332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517232"/>
          </a:xfrm>
          <a:noFill/>
        </p:spPr>
        <p:txBody>
          <a:bodyPr vert="horz" wrap="square" lIns="0" tIns="14997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l'eternità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canto mio sarai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Hai conquistato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ogni parte di me,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</a:t>
            </a:r>
          </a:p>
        </p:txBody>
      </p:sp>
    </p:spTree>
    <p:extLst>
      <p:ext uri="{BB962C8B-B14F-4D97-AF65-F5344CB8AC3E}">
        <p14:creationId xmlns:p14="http://schemas.microsoft.com/office/powerpoint/2010/main" val="17635786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525344"/>
          </a:xfrm>
          <a:noFill/>
        </p:spPr>
        <p:txBody>
          <a:bodyPr vert="horz" wrap="square" lIns="0" tIns="14997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(Io non desidero che Te ) </a:t>
            </a: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X4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endParaRPr lang="it-IT" altLang="it-IT" sz="16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endParaRPr lang="it-IT" altLang="it-IT" sz="1600" b="1" dirty="0">
              <a:solidFill>
                <a:srgbClr val="FFFFFF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l'eternità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canto mio sarai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Hai conquistato 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ogni parte di me,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sei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(x2)</a:t>
            </a:r>
          </a:p>
          <a:p>
            <a:pPr marL="0" indent="0" algn="ctr" defTabSz="336947" eaLnBrk="1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None/>
              <a:tabLst>
                <a:tab pos="526256" algn="l"/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799285" algn="l"/>
                <a:tab pos="4343400" algn="l"/>
                <a:tab pos="4886325" algn="l"/>
                <a:tab pos="5426869" algn="l"/>
                <a:tab pos="5968604" algn="l"/>
                <a:tab pos="6515100" algn="l"/>
              </a:tabLst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chemeClr val="tx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063988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117</Words>
  <Application>Microsoft Office PowerPoint</Application>
  <PresentationFormat>Presentazione su schermo (4:3)</PresentationFormat>
  <Paragraphs>44</Paragraphs>
  <Slides>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Arial Unicode MS</vt:lpstr>
      <vt:lpstr>Bookman Old Style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-3- Rinnovami</dc:title>
  <dc:creator>grace of god</dc:creator>
  <cp:lastModifiedBy> </cp:lastModifiedBy>
  <cp:revision>20</cp:revision>
  <dcterms:created xsi:type="dcterms:W3CDTF">2012-01-15T09:50:47Z</dcterms:created>
  <dcterms:modified xsi:type="dcterms:W3CDTF">2018-09-21T16:19:55Z</dcterms:modified>
</cp:coreProperties>
</file>