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64" r:id="rId3"/>
    <p:sldId id="265" r:id="rId4"/>
    <p:sldId id="266" r:id="rId5"/>
    <p:sldId id="267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38" d="100"/>
          <a:sy n="38" d="100"/>
        </p:scale>
        <p:origin x="3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26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71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980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291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158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11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979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208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295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09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5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16/11/2018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013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005091" y="327184"/>
            <a:ext cx="3133818" cy="448082"/>
          </a:xfrm>
        </p:spPr>
        <p:txBody>
          <a:bodyPr>
            <a:normAutofit/>
          </a:bodyPr>
          <a:lstStyle/>
          <a:p>
            <a:pPr algn="l"/>
            <a:r>
              <a:rPr lang="it-IT" sz="2250" b="1" dirty="0">
                <a:solidFill>
                  <a:schemeClr val="bg1"/>
                </a:solidFill>
              </a:rPr>
              <a:t>Leone della tribù di Giuda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889566"/>
            <a:ext cx="9144000" cy="435394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Leone della tribù di Giuda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aperto una porta per me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nessuno potrà più chiuderla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tu sei il Re dei re (Bis)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0140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io entrerò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la tua gloria vedrò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io entrerò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un risveglio avrò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mia vita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s’incendierà per 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brucerò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di un amore più intenso per te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9152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41823"/>
            <a:ext cx="9144000" cy="3402377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Tu sei un fuoco consumante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L’unico Dio eterno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Ai tuoi piedi mi prostro tremante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Gridando che sei il mio Re (bis)</a:t>
            </a:r>
          </a:p>
        </p:txBody>
      </p:sp>
    </p:spTree>
    <p:extLst>
      <p:ext uri="{BB962C8B-B14F-4D97-AF65-F5344CB8AC3E}">
        <p14:creationId xmlns:p14="http://schemas.microsoft.com/office/powerpoint/2010/main" val="3957729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62334"/>
            <a:ext cx="9144000" cy="462397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Proclamerò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solo tu sei il Signor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Adorerò baciando i piedi tuoi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mia vita s’incendierà per 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brucerò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un amore più intenso per te</a:t>
            </a:r>
          </a:p>
        </p:txBody>
      </p:sp>
    </p:spTree>
    <p:extLst>
      <p:ext uri="{BB962C8B-B14F-4D97-AF65-F5344CB8AC3E}">
        <p14:creationId xmlns:p14="http://schemas.microsoft.com/office/powerpoint/2010/main" val="279063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0007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Leone della tribù di Giuda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aperto una porta per me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nessuno potrà più chiuderla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tu sei il re de re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2872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78103"/>
            <a:ext cx="9143999" cy="594318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io entrerò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la tua gloria vedrò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io entrerò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ed un risveglio avrò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mia vita s’incendierà per 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mia vita s’incendierà per te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brucerò, e brucerò, e brucerò 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di un amore più intenso per te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it-IT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723360717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177</Words>
  <Application>Microsoft Office PowerPoint</Application>
  <PresentationFormat>Presentazione su schermo (4:3)</PresentationFormat>
  <Paragraphs>37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Calibri Light</vt:lpstr>
      <vt:lpstr>4_Tema di Office</vt:lpstr>
      <vt:lpstr>Leone della tribù di Giuda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Leone della tribù di Giuda</dc:title>
  <dc:creator>chiesa@ccbassisi.it</dc:creator>
  <cp:lastModifiedBy>MSofficepro2929</cp:lastModifiedBy>
  <cp:revision>4</cp:revision>
  <dcterms:created xsi:type="dcterms:W3CDTF">2016-12-31T15:57:13Z</dcterms:created>
  <dcterms:modified xsi:type="dcterms:W3CDTF">2018-11-16T09:07:40Z</dcterms:modified>
</cp:coreProperties>
</file>