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58" d="100"/>
          <a:sy n="58" d="100"/>
        </p:scale>
        <p:origin x="84"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49627935-D5A4-4BE4-9E13-E3881AB55A48}" type="datetimeFigureOut">
              <a:rPr lang="it-IT" smtClean="0"/>
              <a:t>31/07/2018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2682240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9627935-D5A4-4BE4-9E13-E3881AB55A48}" type="datetimeFigureOut">
              <a:rPr lang="it-IT" smtClean="0"/>
              <a:t>31/07/2018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1302709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49627935-D5A4-4BE4-9E13-E3881AB55A48}" type="datetimeFigureOut">
              <a:rPr lang="it-IT" smtClean="0"/>
              <a:t>31/07/2018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4255480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49627935-D5A4-4BE4-9E13-E3881AB55A48}" type="datetimeFigureOut">
              <a:rPr lang="it-IT" smtClean="0"/>
              <a:t>31/07/2018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646902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49627935-D5A4-4BE4-9E13-E3881AB55A48}" type="datetimeFigureOut">
              <a:rPr lang="it-IT" smtClean="0"/>
              <a:t>31/07/2018</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289358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49627935-D5A4-4BE4-9E13-E3881AB55A48}" type="datetimeFigureOut">
              <a:rPr lang="it-IT" smtClean="0"/>
              <a:t>31/07/2018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4173429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27935-D5A4-4BE4-9E13-E3881AB55A48}" type="datetimeFigureOut">
              <a:rPr lang="it-IT" smtClean="0"/>
              <a:t>31/07/2018</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1159759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49627935-D5A4-4BE4-9E13-E3881AB55A48}" type="datetimeFigureOut">
              <a:rPr lang="it-IT" smtClean="0"/>
              <a:t>31/07/2018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3869307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49627935-D5A4-4BE4-9E13-E3881AB55A48}" type="datetimeFigureOut">
              <a:rPr lang="it-IT" smtClean="0"/>
              <a:t>31/07/2018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615244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9627935-D5A4-4BE4-9E13-E3881AB55A48}" type="datetimeFigureOut">
              <a:rPr lang="it-IT" smtClean="0"/>
              <a:t>31/07/2018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3008484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49627935-D5A4-4BE4-9E13-E3881AB55A48}" type="datetimeFigureOut">
              <a:rPr lang="it-IT" smtClean="0"/>
              <a:t>31/07/2018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02DC6213-27DF-4C52-AB99-DCC8239EDD01}" type="slidenum">
              <a:rPr lang="it-IT" smtClean="0"/>
              <a:t>‹N›</a:t>
            </a:fld>
            <a:endParaRPr lang="it-IT"/>
          </a:p>
        </p:txBody>
      </p:sp>
    </p:spTree>
    <p:extLst>
      <p:ext uri="{BB962C8B-B14F-4D97-AF65-F5344CB8AC3E}">
        <p14:creationId xmlns:p14="http://schemas.microsoft.com/office/powerpoint/2010/main" val="2129955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627935-D5A4-4BE4-9E13-E3881AB55A48}" type="datetimeFigureOut">
              <a:rPr lang="it-IT" smtClean="0"/>
              <a:t>31/07/2018</a:t>
            </a:fld>
            <a:endParaRPr lang="it-IT"/>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DC6213-27DF-4C52-AB99-DCC8239EDD01}" type="slidenum">
              <a:rPr lang="it-IT" smtClean="0"/>
              <a:t>‹N›</a:t>
            </a:fld>
            <a:endParaRPr lang="it-IT"/>
          </a:p>
        </p:txBody>
      </p:sp>
    </p:spTree>
    <p:extLst>
      <p:ext uri="{BB962C8B-B14F-4D97-AF65-F5344CB8AC3E}">
        <p14:creationId xmlns:p14="http://schemas.microsoft.com/office/powerpoint/2010/main" val="31708950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B998DF-DCAB-4296-83A1-F2BF7C59A3FF}"/>
              </a:ext>
            </a:extLst>
          </p:cNvPr>
          <p:cNvSpPr>
            <a:spLocks noGrp="1"/>
          </p:cNvSpPr>
          <p:nvPr>
            <p:ph type="ctrTitle"/>
          </p:nvPr>
        </p:nvSpPr>
        <p:spPr>
          <a:xfrm>
            <a:off x="0" y="1097280"/>
            <a:ext cx="9144000" cy="5512903"/>
          </a:xfrm>
        </p:spPr>
        <p:txBody>
          <a:bodyPr>
            <a:normAutofit fontScale="90000"/>
          </a:bodyPr>
          <a:lstStyle/>
          <a:p>
            <a:r>
              <a:rPr lang="it-IT" sz="2000" b="1" dirty="0">
                <a:solidFill>
                  <a:schemeClr val="bg1"/>
                </a:solidFill>
                <a:effectLst>
                  <a:glow rad="127000">
                    <a:schemeClr val="tx1"/>
                  </a:glow>
                </a:effectLst>
                <a:latin typeface="Bookman Old Style" panose="02050604050505020204" pitchFamily="18" charset="0"/>
              </a:rPr>
              <a:t>NON C’E’ NIENTE DI PIU’ BELLO</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niente di più bello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niente di più grande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niente di più dolce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Che conoscere Gesù</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Conoscere Gesù, conoscere Gesù</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Non c’è niente che io voglia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Sol conoscere Gesù</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1600" b="1" dirty="0">
                <a:solidFill>
                  <a:schemeClr val="bg1"/>
                </a:solidFill>
                <a:effectLst>
                  <a:glow rad="127000">
                    <a:schemeClr val="tx1"/>
                  </a:glow>
                </a:effectLst>
                <a:latin typeface="Bookman Old Style" panose="02050604050505020204" pitchFamily="18" charset="0"/>
              </a:rPr>
              <a:t>FINE</a:t>
            </a:r>
            <a:br>
              <a:rPr lang="it-IT" dirty="0"/>
            </a:br>
            <a:endParaRPr lang="it-IT" dirty="0"/>
          </a:p>
        </p:txBody>
      </p:sp>
    </p:spTree>
    <p:extLst>
      <p:ext uri="{BB962C8B-B14F-4D97-AF65-F5344CB8AC3E}">
        <p14:creationId xmlns:p14="http://schemas.microsoft.com/office/powerpoint/2010/main" val="1114479733"/>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8</Words>
  <Application>Microsoft Office PowerPoint</Application>
  <PresentationFormat>Presentazione su schermo (4:3)</PresentationFormat>
  <Paragraphs>1</Paragraphs>
  <Slides>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vt:i4>
      </vt:variant>
    </vt:vector>
  </HeadingPairs>
  <TitlesOfParts>
    <vt:vector size="6" baseType="lpstr">
      <vt:lpstr>Arial</vt:lpstr>
      <vt:lpstr>Bookman Old Style</vt:lpstr>
      <vt:lpstr>Calibri</vt:lpstr>
      <vt:lpstr>Calibri Light</vt:lpstr>
      <vt:lpstr>Tema di Office</vt:lpstr>
      <vt:lpstr>NON C’E’ NIENTE DI PIU’ BELLO  Non c’è niente di più bello Non c’è niente di più grande Non c’è niente di più dolce Che conoscere Gesù  Conoscere Gesù, conoscere Gesù Non c’è niente che io voglia Sol conoscere Gesù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 C’E’ NIENTE DI PIU’ BELLO  Non c’è niente di più bello Non c’è niente di più grande Non c’è niente di più dolce Che conoscere Gesù Conoscere Gesù, conoscere Gesù Non c’è niente che io voglia Sol conoscere Gesù </dc:title>
  <dc:creator>chiesa sala</dc:creator>
  <cp:lastModifiedBy>MSofficepro2929</cp:lastModifiedBy>
  <cp:revision>2</cp:revision>
  <dcterms:created xsi:type="dcterms:W3CDTF">2018-07-31T07:29:57Z</dcterms:created>
  <dcterms:modified xsi:type="dcterms:W3CDTF">2018-07-31T07:33:23Z</dcterms:modified>
</cp:coreProperties>
</file>