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8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242120-CF60-4502-9E6C-1C8F47781ACB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57AB22-7E7C-4B66-B0C0-DB5C90AFD96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9948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198B1FEA-29DE-4874-A4EC-62F3BADC8B81}" type="slidenum">
              <a:rPr lang="it-IT" altLang="it-IT">
                <a:solidFill>
                  <a:srgbClr val="000000"/>
                </a:solidFill>
              </a:rPr>
              <a:pPr eaLnBrk="1" hangingPunct="1"/>
              <a:t>1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B00F75CC-54E1-4B4C-8743-70C95F92F52F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1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59381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198B1FEA-29DE-4874-A4EC-62F3BADC8B81}" type="slidenum">
              <a:rPr lang="it-IT" altLang="it-IT">
                <a:solidFill>
                  <a:srgbClr val="000000"/>
                </a:solidFill>
              </a:rPr>
              <a:pPr eaLnBrk="1" hangingPunct="1"/>
              <a:t>2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B00F75CC-54E1-4B4C-8743-70C95F92F52F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2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55283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198B1FEA-29DE-4874-A4EC-62F3BADC8B81}" type="slidenum">
              <a:rPr lang="it-IT" altLang="it-IT">
                <a:solidFill>
                  <a:srgbClr val="000000"/>
                </a:solidFill>
              </a:rPr>
              <a:pPr eaLnBrk="1" hangingPunct="1"/>
              <a:t>3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B00F75CC-54E1-4B4C-8743-70C95F92F52F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3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7345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CB0C012D-1FD9-4168-9C2E-4027B9454380}" type="slidenum">
              <a:rPr lang="it-IT" altLang="it-IT">
                <a:solidFill>
                  <a:srgbClr val="000000"/>
                </a:solidFill>
              </a:rPr>
              <a:pPr eaLnBrk="1" hangingPunct="1"/>
              <a:t>4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21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B7A3EEBB-277B-4914-94E6-3EF74ECC4D1A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4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922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0701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198B1FEA-29DE-4874-A4EC-62F3BADC8B81}" type="slidenum">
              <a:rPr lang="it-IT" altLang="it-IT">
                <a:solidFill>
                  <a:srgbClr val="000000"/>
                </a:solidFill>
              </a:rPr>
              <a:pPr eaLnBrk="1" hangingPunct="1"/>
              <a:t>5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B00F75CC-54E1-4B4C-8743-70C95F92F52F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5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79933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198B1FEA-29DE-4874-A4EC-62F3BADC8B81}" type="slidenum">
              <a:rPr lang="it-IT" altLang="it-IT">
                <a:solidFill>
                  <a:srgbClr val="000000"/>
                </a:solidFill>
              </a:rPr>
              <a:pPr eaLnBrk="1" hangingPunct="1"/>
              <a:t>6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B00F75CC-54E1-4B4C-8743-70C95F92F52F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6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409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B8A8A8-A254-4EBA-9426-59FBEB6FBF0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93742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F0E3BA-2AB7-40B4-8125-E2F62A4D5A2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45599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43F055-1263-4202-AC43-6E7E940A852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34635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6912FC-86F4-4620-AFF7-50B298A422D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81266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A9828E-7427-4FEF-AB9C-5171F349F6C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85459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C5F612-68BF-4318-B1B9-B0A2ACC5778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680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44E41B-8935-405D-8F99-3661E04D3D1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4085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ECA6A5-4812-4167-A969-6E0EB28C4A7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9869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8B84D-FD46-4B31-9645-FA4D0A63189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29396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8ABAB1-2FEF-44F3-9C6A-90B2E6778B7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72552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37F7FF-EE58-423D-870E-78392367AF9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44057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61979DE-2DA5-4432-95B2-4303C22470EC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21358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hyperlink" Target="men&#249;.ppt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" y="0"/>
            <a:ext cx="9144000" cy="6858000"/>
          </a:xfrm>
          <a:noFill/>
        </p:spPr>
        <p:txBody>
          <a:bodyPr tIns="15997" anchor="ctr"/>
          <a:lstStyle/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800" b="1" i="1" dirty="0">
              <a:solidFill>
                <a:schemeClr val="tx1"/>
              </a:solidFill>
              <a:effectLst>
                <a:glow rad="127000">
                  <a:srgbClr val="FFFFFF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Io ero solo</a:t>
            </a: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Io ero solo,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Solo senza Dio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Ma incontrai il mio Salvatore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Ed Ei mi liberò</a:t>
            </a: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400" b="1" i="1" dirty="0">
              <a:solidFill>
                <a:schemeClr val="tx1"/>
              </a:solidFill>
              <a:effectLst>
                <a:glow rad="127000">
                  <a:srgbClr val="FFFFFF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400" b="1" i="1" dirty="0">
              <a:solidFill>
                <a:schemeClr val="tx1"/>
              </a:solidFill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100" b="1" dirty="0">
              <a:solidFill>
                <a:schemeClr val="tx1"/>
              </a:solidFill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1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0544051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" y="0"/>
            <a:ext cx="9144000" cy="7533456"/>
          </a:xfrm>
          <a:noFill/>
        </p:spPr>
        <p:txBody>
          <a:bodyPr tIns="15997" anchor="ctr"/>
          <a:lstStyle/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400" b="1" i="1" dirty="0">
              <a:solidFill>
                <a:schemeClr val="tx1"/>
              </a:solidFill>
              <a:effectLst>
                <a:glow rad="127000">
                  <a:srgbClr val="FFFFFF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Io ero distrutto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e la mia mente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andava in pezzi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Gesù mi prese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per la mano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E col suo sangue mi lavò</a:t>
            </a: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400" b="1" i="1" dirty="0">
              <a:solidFill>
                <a:schemeClr val="tx1"/>
              </a:solidFill>
              <a:effectLst>
                <a:glow rad="127000">
                  <a:srgbClr val="FFFFFF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400" b="1" i="1" dirty="0">
              <a:solidFill>
                <a:schemeClr val="tx1"/>
              </a:solidFill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100" b="1" dirty="0">
              <a:solidFill>
                <a:schemeClr val="tx1"/>
              </a:solidFill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1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1841076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" y="0"/>
            <a:ext cx="9144000" cy="6858000"/>
          </a:xfrm>
          <a:noFill/>
        </p:spPr>
        <p:txBody>
          <a:bodyPr tIns="15997" anchor="ctr"/>
          <a:lstStyle/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400" b="1" i="1" dirty="0">
              <a:solidFill>
                <a:schemeClr val="tx1"/>
              </a:solidFill>
              <a:effectLst>
                <a:glow rad="127000">
                  <a:srgbClr val="FFFFFF"/>
                </a:glow>
              </a:effectLst>
              <a:latin typeface="Bookman Old Style" pitchFamily="18" charset="0"/>
            </a:endParaRP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Nel sangue di Gesù,</a:t>
            </a: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Nel sangue di Gesù</a:t>
            </a: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Nel sangue di Gesù </a:t>
            </a: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c’è potenza</a:t>
            </a: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400" b="1" i="1" dirty="0">
              <a:solidFill>
                <a:schemeClr val="tx1"/>
              </a:solidFill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100" b="1" dirty="0">
              <a:solidFill>
                <a:schemeClr val="tx1"/>
              </a:solidFill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1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973741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6858000"/>
          </a:xfrm>
          <a:noFill/>
        </p:spPr>
        <p:txBody>
          <a:bodyPr tIns="15997" anchor="ctr"/>
          <a:lstStyle/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b="1" dirty="0">
              <a:solidFill>
                <a:schemeClr val="tx1"/>
              </a:solidFill>
            </a:endParaRP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Io ero perduto,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perduto senza Dio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Ma incontrai il mio Salvatore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Ed Ei mi liberò</a:t>
            </a: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4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100" b="1" dirty="0">
              <a:solidFill>
                <a:schemeClr val="tx1"/>
              </a:solidFill>
              <a:effectLst>
                <a:glow rad="127000">
                  <a:srgbClr val="FFFFFF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02134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" y="0"/>
            <a:ext cx="9144000" cy="7533456"/>
          </a:xfrm>
          <a:noFill/>
        </p:spPr>
        <p:txBody>
          <a:bodyPr tIns="15997" anchor="ctr"/>
          <a:lstStyle/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400" b="1" i="1" dirty="0">
              <a:solidFill>
                <a:schemeClr val="tx1"/>
              </a:solidFill>
              <a:effectLst>
                <a:glow rad="127000">
                  <a:srgbClr val="FFFFFF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Io ero distrutto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e la mia mente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andava in pezzi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Gesù mi prese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per la mano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E col suo sangue mi lavò</a:t>
            </a: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400" b="1" i="1" dirty="0">
              <a:solidFill>
                <a:schemeClr val="tx1"/>
              </a:solidFill>
              <a:effectLst>
                <a:glow rad="127000">
                  <a:srgbClr val="FFFFFF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400" b="1" i="1" dirty="0">
              <a:solidFill>
                <a:schemeClr val="tx1"/>
              </a:solidFill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100" b="1" dirty="0">
              <a:solidFill>
                <a:schemeClr val="tx1"/>
              </a:solidFill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1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768598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" y="0"/>
            <a:ext cx="9144000" cy="6858000"/>
          </a:xfrm>
          <a:noFill/>
        </p:spPr>
        <p:txBody>
          <a:bodyPr tIns="15997" anchor="ctr"/>
          <a:lstStyle/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400" b="1" i="1" dirty="0">
              <a:solidFill>
                <a:schemeClr val="tx1"/>
              </a:solidFill>
              <a:effectLst>
                <a:glow rad="127000">
                  <a:srgbClr val="FFFFFF"/>
                </a:glow>
              </a:effectLst>
              <a:latin typeface="Bookman Old Style" pitchFamily="18" charset="0"/>
            </a:endParaRP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Nel sangue di Gesù,</a:t>
            </a: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Nel sangue di Gesù</a:t>
            </a: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Nel sangue di Gesù </a:t>
            </a:r>
          </a:p>
          <a:p>
            <a:pPr marL="0" lvl="0" indent="0" algn="ctr" defTabSz="449263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c’è potenza</a:t>
            </a: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400" b="1" i="1" dirty="0">
              <a:solidFill>
                <a:schemeClr val="tx1"/>
              </a:solidFill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100" b="1" dirty="0">
              <a:solidFill>
                <a:schemeClr val="tx1"/>
              </a:solidFill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1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" name="Rettangolo 2">
            <a:hlinkClick r:id="rId4" action="ppaction://hlinkpres?slideindex=1&amp;slidetitle="/>
          </p:cNvPr>
          <p:cNvSpPr/>
          <p:nvPr/>
        </p:nvSpPr>
        <p:spPr>
          <a:xfrm>
            <a:off x="7956376" y="6309320"/>
            <a:ext cx="971600" cy="369332"/>
          </a:xfrm>
          <a:prstGeom prst="rect">
            <a:avLst/>
          </a:prstGeom>
          <a:solidFill>
            <a:srgbClr val="000000"/>
          </a:solidFill>
          <a:ln w="38100">
            <a:solidFill>
              <a:srgbClr val="00B05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Americana XBd BT" panose="02020804070706020304" pitchFamily="18" charset="0"/>
                <a:cs typeface="Arial Unicode MS" panose="020B0604020202020204" pitchFamily="34" charset="-128"/>
              </a:rPr>
              <a:t>Menù</a:t>
            </a:r>
          </a:p>
        </p:txBody>
      </p:sp>
    </p:spTree>
    <p:extLst>
      <p:ext uri="{BB962C8B-B14F-4D97-AF65-F5344CB8AC3E}">
        <p14:creationId xmlns:p14="http://schemas.microsoft.com/office/powerpoint/2010/main" val="155117617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_Tema di Office">
  <a:themeElements>
    <a:clrScheme name="1_Tema di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122</Words>
  <Application>Microsoft Office PowerPoint</Application>
  <PresentationFormat>Presentazione su schermo (4:3)</PresentationFormat>
  <Paragraphs>56</Paragraphs>
  <Slides>6</Slides>
  <Notes>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2" baseType="lpstr">
      <vt:lpstr>Americana XBd BT</vt:lpstr>
      <vt:lpstr>Arial</vt:lpstr>
      <vt:lpstr>Bookman Old Style</vt:lpstr>
      <vt:lpstr>Calibri</vt:lpstr>
      <vt:lpstr>Times New Roman</vt:lpstr>
      <vt:lpstr>2_Tema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4</cp:revision>
  <dcterms:created xsi:type="dcterms:W3CDTF">2016-04-19T11:54:35Z</dcterms:created>
  <dcterms:modified xsi:type="dcterms:W3CDTF">2019-09-19T14:15:55Z</dcterms:modified>
</cp:coreProperties>
</file>